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3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4" r:id="rId16"/>
    <p:sldId id="278" r:id="rId17"/>
    <p:sldId id="280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8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A042-4271-45F8-9F2F-0C71AAA0298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4006-8F34-4A41-B5F8-6F8E3A0E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07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A042-4271-45F8-9F2F-0C71AAA0298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4006-8F34-4A41-B5F8-6F8E3A0E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5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A042-4271-45F8-9F2F-0C71AAA0298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4006-8F34-4A41-B5F8-6F8E3A0E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87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A042-4271-45F8-9F2F-0C71AAA0298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4006-8F34-4A41-B5F8-6F8E3A0E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3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A042-4271-45F8-9F2F-0C71AAA0298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4006-8F34-4A41-B5F8-6F8E3A0E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5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A042-4271-45F8-9F2F-0C71AAA0298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4006-8F34-4A41-B5F8-6F8E3A0E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8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A042-4271-45F8-9F2F-0C71AAA0298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4006-8F34-4A41-B5F8-6F8E3A0E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2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A042-4271-45F8-9F2F-0C71AAA0298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4006-8F34-4A41-B5F8-6F8E3A0E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4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A042-4271-45F8-9F2F-0C71AAA0298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4006-8F34-4A41-B5F8-6F8E3A0E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5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A042-4271-45F8-9F2F-0C71AAA0298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4006-8F34-4A41-B5F8-6F8E3A0E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1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A042-4271-45F8-9F2F-0C71AAA0298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4006-8F34-4A41-B5F8-6F8E3A0E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5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2A042-4271-45F8-9F2F-0C71AAA0298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A4006-8F34-4A41-B5F8-6F8E3A0E6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47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53" y="1968910"/>
            <a:ext cx="5765631" cy="28449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0430" y="1010264"/>
            <a:ext cx="36188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РЕКОНСТРУКЦИЯ ПЕШЕХОДНОЙ ЗОНЫ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по ул. Ген. </a:t>
            </a:r>
            <a:r>
              <a:rPr lang="ru-RU" sz="1400" b="1" dirty="0"/>
              <a:t>СОММЕРА - </a:t>
            </a:r>
            <a:r>
              <a:rPr lang="ru-RU" sz="1400" b="1" dirty="0" smtClean="0"/>
              <a:t>ул. </a:t>
            </a:r>
            <a:r>
              <a:rPr lang="ru-RU" sz="1400" b="1" dirty="0"/>
              <a:t>РОКОССОВСКОГО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В г. </a:t>
            </a:r>
            <a:r>
              <a:rPr lang="ru-RU" sz="1400" b="1" dirty="0"/>
              <a:t>КАЛИНИНГРАДЕ 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558909" y="5294670"/>
            <a:ext cx="4041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 МАЛЫЕ АРХИТЕКТУРНЫЕ ФОРМЫ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13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" t="9855" r="13549" b="51763"/>
          <a:stretch/>
        </p:blipFill>
        <p:spPr>
          <a:xfrm>
            <a:off x="1578078" y="1010265"/>
            <a:ext cx="5878767" cy="1932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8" r="15720" b="42872"/>
          <a:stretch/>
        </p:blipFill>
        <p:spPr>
          <a:xfrm>
            <a:off x="1755826" y="3679722"/>
            <a:ext cx="5523269" cy="212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25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20461" r="7661" b="5178"/>
          <a:stretch/>
        </p:blipFill>
        <p:spPr>
          <a:xfrm>
            <a:off x="494070" y="774290"/>
            <a:ext cx="8141111" cy="48079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80819" y="796412"/>
            <a:ext cx="1194619" cy="176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80819" y="3296263"/>
            <a:ext cx="1194619" cy="176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4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8487" r="6774" b="6661"/>
          <a:stretch/>
        </p:blipFill>
        <p:spPr>
          <a:xfrm>
            <a:off x="442452" y="626808"/>
            <a:ext cx="8273846" cy="54864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84058" y="744794"/>
            <a:ext cx="1194619" cy="176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84058" y="3370008"/>
            <a:ext cx="1194619" cy="176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6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12765" r="7581" b="48306"/>
          <a:stretch/>
        </p:blipFill>
        <p:spPr>
          <a:xfrm>
            <a:off x="243348" y="597310"/>
            <a:ext cx="8697369" cy="26842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55009" r="7581" b="6062"/>
          <a:stretch/>
        </p:blipFill>
        <p:spPr>
          <a:xfrm>
            <a:off x="243348" y="3723968"/>
            <a:ext cx="8697369" cy="268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61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" t="13049" r="7742" b="30498"/>
          <a:stretch/>
        </p:blipFill>
        <p:spPr>
          <a:xfrm>
            <a:off x="1025013" y="1791928"/>
            <a:ext cx="7162086" cy="322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47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73" b="20139"/>
          <a:stretch/>
        </p:blipFill>
        <p:spPr>
          <a:xfrm>
            <a:off x="523570" y="210816"/>
            <a:ext cx="4498256" cy="30412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06"/>
          <a:stretch/>
        </p:blipFill>
        <p:spPr>
          <a:xfrm>
            <a:off x="3079386" y="3583860"/>
            <a:ext cx="5872886" cy="2993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7" b="41567"/>
          <a:stretch/>
        </p:blipFill>
        <p:spPr>
          <a:xfrm>
            <a:off x="6172203" y="420329"/>
            <a:ext cx="2138456" cy="2750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0" r="18067" b="41567"/>
          <a:stretch/>
        </p:blipFill>
        <p:spPr>
          <a:xfrm>
            <a:off x="523570" y="3583860"/>
            <a:ext cx="2308121" cy="29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83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" t="16584" r="52339" b="21362"/>
          <a:stretch/>
        </p:blipFill>
        <p:spPr>
          <a:xfrm>
            <a:off x="781666" y="3499716"/>
            <a:ext cx="3047658" cy="29349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69"/>
          <a:stretch/>
        </p:blipFill>
        <p:spPr>
          <a:xfrm>
            <a:off x="1983658" y="272845"/>
            <a:ext cx="5458426" cy="3092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10"/>
          <a:stretch/>
        </p:blipFill>
        <p:spPr>
          <a:xfrm>
            <a:off x="4165299" y="3499716"/>
            <a:ext cx="4978701" cy="24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34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9058" r="18008" b="26049"/>
          <a:stretch/>
        </p:blipFill>
        <p:spPr>
          <a:xfrm>
            <a:off x="486697" y="870155"/>
            <a:ext cx="8143668" cy="47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60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4" r="11342" b="27202"/>
          <a:stretch/>
        </p:blipFill>
        <p:spPr>
          <a:xfrm>
            <a:off x="538317" y="560439"/>
            <a:ext cx="5064476" cy="25735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37"/>
          <a:stretch/>
        </p:blipFill>
        <p:spPr>
          <a:xfrm>
            <a:off x="6527731" y="560439"/>
            <a:ext cx="2020529" cy="34541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t="8935" r="18308" b="26515"/>
          <a:stretch/>
        </p:blipFill>
        <p:spPr>
          <a:xfrm>
            <a:off x="376085" y="3274142"/>
            <a:ext cx="5069515" cy="2964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5" t="9694" r="15312" b="42911"/>
          <a:stretch/>
        </p:blipFill>
        <p:spPr>
          <a:xfrm>
            <a:off x="6984931" y="4225412"/>
            <a:ext cx="1791929" cy="163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5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9057" r="3145" b="36428"/>
          <a:stretch/>
        </p:blipFill>
        <p:spPr>
          <a:xfrm>
            <a:off x="280218" y="1629697"/>
            <a:ext cx="8561439" cy="352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9789" r="19637" b="38325"/>
          <a:stretch/>
        </p:blipFill>
        <p:spPr>
          <a:xfrm>
            <a:off x="601705" y="412954"/>
            <a:ext cx="5740102" cy="28378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t="8461" r="8395" b="22662"/>
          <a:stretch/>
        </p:blipFill>
        <p:spPr>
          <a:xfrm>
            <a:off x="658138" y="3250757"/>
            <a:ext cx="5627235" cy="31119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8943" r="53628" b="27190"/>
          <a:stretch/>
        </p:blipFill>
        <p:spPr>
          <a:xfrm>
            <a:off x="6285373" y="2137253"/>
            <a:ext cx="2502616" cy="266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1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8162" r="14559" b="16097"/>
          <a:stretch/>
        </p:blipFill>
        <p:spPr>
          <a:xfrm>
            <a:off x="1253612" y="1231491"/>
            <a:ext cx="6835877" cy="447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0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9697" r="32091" b="22674"/>
          <a:stretch/>
        </p:blipFill>
        <p:spPr>
          <a:xfrm>
            <a:off x="1733022" y="1172498"/>
            <a:ext cx="5854938" cy="43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5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" t="12022" r="32178" b="24681"/>
          <a:stretch/>
        </p:blipFill>
        <p:spPr>
          <a:xfrm>
            <a:off x="516192" y="420330"/>
            <a:ext cx="4302941" cy="31340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" t="11337" r="28306" b="23655"/>
          <a:stretch/>
        </p:blipFill>
        <p:spPr>
          <a:xfrm>
            <a:off x="4483509" y="3659062"/>
            <a:ext cx="4131787" cy="29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14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9171" r="27338" b="22400"/>
          <a:stretch/>
        </p:blipFill>
        <p:spPr>
          <a:xfrm>
            <a:off x="1423219" y="1106129"/>
            <a:ext cx="6282813" cy="44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2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9969" r="26129" b="21716"/>
          <a:stretch/>
        </p:blipFill>
        <p:spPr>
          <a:xfrm>
            <a:off x="1932039" y="1415845"/>
            <a:ext cx="5504202" cy="39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0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" t="12729" r="31018" b="18328"/>
          <a:stretch/>
        </p:blipFill>
        <p:spPr>
          <a:xfrm>
            <a:off x="2647336" y="1401097"/>
            <a:ext cx="5161936" cy="403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95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21</Words>
  <Application>Microsoft Office PowerPoint</Application>
  <PresentationFormat>Экран (4:3)</PresentationFormat>
  <Paragraphs>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Н. Пискорская</dc:creator>
  <cp:lastModifiedBy>Анна Н. Пискорская</cp:lastModifiedBy>
  <cp:revision>5</cp:revision>
  <dcterms:created xsi:type="dcterms:W3CDTF">2016-05-24T13:44:06Z</dcterms:created>
  <dcterms:modified xsi:type="dcterms:W3CDTF">2016-05-24T16:03:39Z</dcterms:modified>
</cp:coreProperties>
</file>