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81" r:id="rId4"/>
    <p:sldId id="282" r:id="rId5"/>
    <p:sldId id="284" r:id="rId6"/>
    <p:sldId id="288" r:id="rId7"/>
    <p:sldId id="286" r:id="rId8"/>
    <p:sldId id="295" r:id="rId9"/>
    <p:sldId id="285" r:id="rId10"/>
    <p:sldId id="289" r:id="rId11"/>
    <p:sldId id="290" r:id="rId12"/>
    <p:sldId id="287" r:id="rId13"/>
    <p:sldId id="293" r:id="rId14"/>
    <p:sldId id="266" r:id="rId15"/>
    <p:sldId id="267" r:id="rId16"/>
    <p:sldId id="273" r:id="rId17"/>
    <p:sldId id="292" r:id="rId18"/>
    <p:sldId id="291" r:id="rId19"/>
    <p:sldId id="294" r:id="rId20"/>
  </p:sldIdLst>
  <p:sldSz cx="10693400" cy="7562850"/>
  <p:notesSz cx="9947275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60F"/>
    <a:srgbClr val="18A260"/>
    <a:srgbClr val="EF3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87" autoAdjust="0"/>
    <p:restoredTop sz="94580"/>
  </p:normalViewPr>
  <p:slideViewPr>
    <p:cSldViewPr>
      <p:cViewPr>
        <p:scale>
          <a:sx n="66" d="100"/>
          <a:sy n="66" d="100"/>
        </p:scale>
        <p:origin x="-3054" y="-9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380" cy="342740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3715" y="0"/>
            <a:ext cx="4311971" cy="342740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5103EDA2-D46E-4710-ACB8-D204C310FFDB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514350"/>
            <a:ext cx="36353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92" y="3257630"/>
            <a:ext cx="7959092" cy="3086261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660"/>
            <a:ext cx="4310380" cy="34274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3715" y="6513660"/>
            <a:ext cx="4311971" cy="34274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51B6A84B-95A9-4A75-87E7-21C6C5AEA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004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79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05104">
              <a:lnSpc>
                <a:spcPts val="2435"/>
              </a:lnSpc>
            </a:pPr>
            <a:fld id="{81D60167-4931-47E6-BA6A-407CBD079E47}" type="slidenum">
              <a:rPr spc="265" dirty="0">
                <a:latin typeface="Calibri"/>
                <a:cs typeface="Calibri"/>
              </a:rPr>
              <a:t>‹#›</a:t>
            </a:fld>
            <a:endParaRPr spc="265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72B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05104">
              <a:lnSpc>
                <a:spcPts val="2435"/>
              </a:lnSpc>
            </a:pPr>
            <a:fld id="{81D60167-4931-47E6-BA6A-407CBD079E47}" type="slidenum">
              <a:rPr spc="265" dirty="0">
                <a:latin typeface="Calibri"/>
                <a:cs typeface="Calibri"/>
              </a:rPr>
              <a:t>‹#›</a:t>
            </a:fld>
            <a:endParaRPr spc="265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627378" y="12"/>
            <a:ext cx="2715831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339882" y="5431590"/>
            <a:ext cx="3352165" cy="2128520"/>
          </a:xfrm>
          <a:custGeom>
            <a:avLst/>
            <a:gdLst/>
            <a:ahLst/>
            <a:cxnLst/>
            <a:rect l="l" t="t" r="r" b="b"/>
            <a:pathLst>
              <a:path w="3352165" h="2128520">
                <a:moveTo>
                  <a:pt x="3308293" y="0"/>
                </a:moveTo>
                <a:lnTo>
                  <a:pt x="3249343" y="1106"/>
                </a:lnTo>
                <a:lnTo>
                  <a:pt x="3188663" y="3597"/>
                </a:lnTo>
                <a:lnTo>
                  <a:pt x="3126949" y="7183"/>
                </a:lnTo>
                <a:lnTo>
                  <a:pt x="3003200" y="16480"/>
                </a:lnTo>
                <a:lnTo>
                  <a:pt x="3003200" y="271737"/>
                </a:lnTo>
                <a:lnTo>
                  <a:pt x="3002755" y="271737"/>
                </a:lnTo>
                <a:lnTo>
                  <a:pt x="2974981" y="339192"/>
                </a:lnTo>
                <a:lnTo>
                  <a:pt x="2945002" y="368898"/>
                </a:lnTo>
                <a:lnTo>
                  <a:pt x="2906790" y="396021"/>
                </a:lnTo>
                <a:lnTo>
                  <a:pt x="2862217" y="420635"/>
                </a:lnTo>
                <a:lnTo>
                  <a:pt x="2813155" y="442813"/>
                </a:lnTo>
                <a:lnTo>
                  <a:pt x="2761475" y="462631"/>
                </a:lnTo>
                <a:lnTo>
                  <a:pt x="2709050" y="480160"/>
                </a:lnTo>
                <a:lnTo>
                  <a:pt x="2657752" y="495476"/>
                </a:lnTo>
                <a:lnTo>
                  <a:pt x="2609451" y="508651"/>
                </a:lnTo>
                <a:lnTo>
                  <a:pt x="2501258" y="536075"/>
                </a:lnTo>
                <a:lnTo>
                  <a:pt x="2355789" y="576755"/>
                </a:lnTo>
                <a:lnTo>
                  <a:pt x="2211031" y="619612"/>
                </a:lnTo>
                <a:lnTo>
                  <a:pt x="2018812" y="679388"/>
                </a:lnTo>
                <a:lnTo>
                  <a:pt x="1443845" y="867269"/>
                </a:lnTo>
                <a:lnTo>
                  <a:pt x="1396151" y="884112"/>
                </a:lnTo>
                <a:lnTo>
                  <a:pt x="1348499" y="901739"/>
                </a:lnTo>
                <a:lnTo>
                  <a:pt x="1300923" y="920098"/>
                </a:lnTo>
                <a:lnTo>
                  <a:pt x="1253461" y="939137"/>
                </a:lnTo>
                <a:lnTo>
                  <a:pt x="1206146" y="958801"/>
                </a:lnTo>
                <a:lnTo>
                  <a:pt x="1159015" y="979040"/>
                </a:lnTo>
                <a:lnTo>
                  <a:pt x="1112104" y="999800"/>
                </a:lnTo>
                <a:lnTo>
                  <a:pt x="1065448" y="1021028"/>
                </a:lnTo>
                <a:lnTo>
                  <a:pt x="1019082" y="1042672"/>
                </a:lnTo>
                <a:lnTo>
                  <a:pt x="973043" y="1064679"/>
                </a:lnTo>
                <a:lnTo>
                  <a:pt x="927366" y="1086997"/>
                </a:lnTo>
                <a:lnTo>
                  <a:pt x="837240" y="1132353"/>
                </a:lnTo>
                <a:lnTo>
                  <a:pt x="793694" y="1155108"/>
                </a:lnTo>
                <a:lnTo>
                  <a:pt x="750509" y="1178610"/>
                </a:lnTo>
                <a:lnTo>
                  <a:pt x="707753" y="1202910"/>
                </a:lnTo>
                <a:lnTo>
                  <a:pt x="665494" y="1228062"/>
                </a:lnTo>
                <a:lnTo>
                  <a:pt x="623800" y="1254118"/>
                </a:lnTo>
                <a:lnTo>
                  <a:pt x="582738" y="1281131"/>
                </a:lnTo>
                <a:lnTo>
                  <a:pt x="542376" y="1309152"/>
                </a:lnTo>
                <a:lnTo>
                  <a:pt x="502782" y="1338235"/>
                </a:lnTo>
                <a:lnTo>
                  <a:pt x="464024" y="1368432"/>
                </a:lnTo>
                <a:lnTo>
                  <a:pt x="426169" y="1399795"/>
                </a:lnTo>
                <a:lnTo>
                  <a:pt x="389286" y="1432378"/>
                </a:lnTo>
                <a:lnTo>
                  <a:pt x="352274" y="1467271"/>
                </a:lnTo>
                <a:lnTo>
                  <a:pt x="316128" y="1503640"/>
                </a:lnTo>
                <a:lnTo>
                  <a:pt x="281026" y="1541433"/>
                </a:lnTo>
                <a:lnTo>
                  <a:pt x="247141" y="1580595"/>
                </a:lnTo>
                <a:lnTo>
                  <a:pt x="214651" y="1621074"/>
                </a:lnTo>
                <a:lnTo>
                  <a:pt x="183730" y="1662817"/>
                </a:lnTo>
                <a:lnTo>
                  <a:pt x="154555" y="1705771"/>
                </a:lnTo>
                <a:lnTo>
                  <a:pt x="127300" y="1749882"/>
                </a:lnTo>
                <a:lnTo>
                  <a:pt x="102081" y="1795221"/>
                </a:lnTo>
                <a:lnTo>
                  <a:pt x="79256" y="1841366"/>
                </a:lnTo>
                <a:lnTo>
                  <a:pt x="58819" y="1888633"/>
                </a:lnTo>
                <a:lnTo>
                  <a:pt x="41005" y="1936845"/>
                </a:lnTo>
                <a:lnTo>
                  <a:pt x="25990" y="1985950"/>
                </a:lnTo>
                <a:lnTo>
                  <a:pt x="13950" y="2035894"/>
                </a:lnTo>
                <a:lnTo>
                  <a:pt x="5466" y="2083576"/>
                </a:lnTo>
                <a:lnTo>
                  <a:pt x="0" y="2128414"/>
                </a:lnTo>
                <a:lnTo>
                  <a:pt x="1589046" y="2128414"/>
                </a:lnTo>
                <a:lnTo>
                  <a:pt x="1583353" y="2124654"/>
                </a:lnTo>
                <a:lnTo>
                  <a:pt x="1541108" y="2095889"/>
                </a:lnTo>
                <a:lnTo>
                  <a:pt x="1500425" y="2067252"/>
                </a:lnTo>
                <a:lnTo>
                  <a:pt x="1461413" y="2038776"/>
                </a:lnTo>
                <a:lnTo>
                  <a:pt x="1424181" y="2010493"/>
                </a:lnTo>
                <a:lnTo>
                  <a:pt x="1388836" y="1982438"/>
                </a:lnTo>
                <a:lnTo>
                  <a:pt x="1355488" y="1954644"/>
                </a:lnTo>
                <a:lnTo>
                  <a:pt x="1324245" y="1927144"/>
                </a:lnTo>
                <a:lnTo>
                  <a:pt x="1295217" y="1899972"/>
                </a:lnTo>
                <a:lnTo>
                  <a:pt x="1244236" y="1846742"/>
                </a:lnTo>
                <a:lnTo>
                  <a:pt x="1203335" y="1795098"/>
                </a:lnTo>
                <a:lnTo>
                  <a:pt x="1170254" y="1739387"/>
                </a:lnTo>
                <a:lnTo>
                  <a:pt x="1147208" y="1678876"/>
                </a:lnTo>
                <a:lnTo>
                  <a:pt x="1137664" y="1619821"/>
                </a:lnTo>
                <a:lnTo>
                  <a:pt x="1137711" y="1590843"/>
                </a:lnTo>
                <a:lnTo>
                  <a:pt x="1146949" y="1533992"/>
                </a:lnTo>
                <a:lnTo>
                  <a:pt x="1167725" y="1478623"/>
                </a:lnTo>
                <a:lnTo>
                  <a:pt x="1199254" y="1424745"/>
                </a:lnTo>
                <a:lnTo>
                  <a:pt x="1240749" y="1372370"/>
                </a:lnTo>
                <a:lnTo>
                  <a:pt x="1291425" y="1321507"/>
                </a:lnTo>
                <a:lnTo>
                  <a:pt x="1350495" y="1272167"/>
                </a:lnTo>
                <a:lnTo>
                  <a:pt x="1382933" y="1248071"/>
                </a:lnTo>
                <a:lnTo>
                  <a:pt x="1417174" y="1224359"/>
                </a:lnTo>
                <a:lnTo>
                  <a:pt x="1453121" y="1201034"/>
                </a:lnTo>
                <a:lnTo>
                  <a:pt x="1490676" y="1178095"/>
                </a:lnTo>
                <a:lnTo>
                  <a:pt x="1529739" y="1155545"/>
                </a:lnTo>
                <a:lnTo>
                  <a:pt x="1570214" y="1133384"/>
                </a:lnTo>
                <a:lnTo>
                  <a:pt x="1612001" y="1111614"/>
                </a:lnTo>
                <a:lnTo>
                  <a:pt x="1655003" y="1090236"/>
                </a:lnTo>
                <a:lnTo>
                  <a:pt x="1699121" y="1069252"/>
                </a:lnTo>
                <a:lnTo>
                  <a:pt x="1744257" y="1048662"/>
                </a:lnTo>
                <a:lnTo>
                  <a:pt x="1790312" y="1028468"/>
                </a:lnTo>
                <a:lnTo>
                  <a:pt x="1837189" y="1008672"/>
                </a:lnTo>
                <a:lnTo>
                  <a:pt x="1884789" y="989274"/>
                </a:lnTo>
                <a:lnTo>
                  <a:pt x="1933015" y="970276"/>
                </a:lnTo>
                <a:lnTo>
                  <a:pt x="1981766" y="951679"/>
                </a:lnTo>
                <a:lnTo>
                  <a:pt x="2030947" y="933484"/>
                </a:lnTo>
                <a:lnTo>
                  <a:pt x="2130200" y="898307"/>
                </a:lnTo>
                <a:lnTo>
                  <a:pt x="2229988" y="864755"/>
                </a:lnTo>
                <a:lnTo>
                  <a:pt x="2329525" y="832837"/>
                </a:lnTo>
                <a:lnTo>
                  <a:pt x="2476641" y="788049"/>
                </a:lnTo>
                <a:lnTo>
                  <a:pt x="2708307" y="721165"/>
                </a:lnTo>
                <a:lnTo>
                  <a:pt x="2793310" y="695519"/>
                </a:lnTo>
                <a:lnTo>
                  <a:pt x="2873853" y="670063"/>
                </a:lnTo>
                <a:lnTo>
                  <a:pt x="2950010" y="644803"/>
                </a:lnTo>
                <a:lnTo>
                  <a:pt x="3021856" y="619746"/>
                </a:lnTo>
                <a:lnTo>
                  <a:pt x="3089465" y="594896"/>
                </a:lnTo>
                <a:lnTo>
                  <a:pt x="3152911" y="570260"/>
                </a:lnTo>
                <a:lnTo>
                  <a:pt x="3212268" y="545844"/>
                </a:lnTo>
                <a:lnTo>
                  <a:pt x="3267612" y="521652"/>
                </a:lnTo>
                <a:lnTo>
                  <a:pt x="3319015" y="497691"/>
                </a:lnTo>
                <a:lnTo>
                  <a:pt x="3352119" y="481170"/>
                </a:lnTo>
                <a:lnTo>
                  <a:pt x="3352119" y="440"/>
                </a:lnTo>
                <a:lnTo>
                  <a:pt x="3308293" y="0"/>
                </a:lnTo>
                <a:close/>
              </a:path>
            </a:pathLst>
          </a:custGeom>
          <a:solidFill>
            <a:srgbClr val="192F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381508" y="5471080"/>
            <a:ext cx="3310890" cy="2089150"/>
          </a:xfrm>
          <a:custGeom>
            <a:avLst/>
            <a:gdLst/>
            <a:ahLst/>
            <a:cxnLst/>
            <a:rect l="l" t="t" r="r" b="b"/>
            <a:pathLst>
              <a:path w="3310890" h="2089150">
                <a:moveTo>
                  <a:pt x="3264947" y="0"/>
                </a:moveTo>
                <a:lnTo>
                  <a:pt x="3216316" y="863"/>
                </a:lnTo>
                <a:lnTo>
                  <a:pt x="3166339" y="2715"/>
                </a:lnTo>
                <a:lnTo>
                  <a:pt x="3115445" y="5386"/>
                </a:lnTo>
                <a:lnTo>
                  <a:pt x="3064067" y="8706"/>
                </a:lnTo>
                <a:lnTo>
                  <a:pt x="2961575" y="16614"/>
                </a:lnTo>
                <a:lnTo>
                  <a:pt x="2961575" y="149951"/>
                </a:lnTo>
                <a:lnTo>
                  <a:pt x="2975423" y="161106"/>
                </a:lnTo>
                <a:lnTo>
                  <a:pt x="2986289" y="173803"/>
                </a:lnTo>
                <a:lnTo>
                  <a:pt x="2994096" y="188151"/>
                </a:lnTo>
                <a:lnTo>
                  <a:pt x="2998773" y="204256"/>
                </a:lnTo>
                <a:lnTo>
                  <a:pt x="3001632" y="229147"/>
                </a:lnTo>
                <a:lnTo>
                  <a:pt x="3000207" y="253099"/>
                </a:lnTo>
                <a:lnTo>
                  <a:pt x="2979868" y="299412"/>
                </a:lnTo>
                <a:lnTo>
                  <a:pt x="2928475" y="345642"/>
                </a:lnTo>
                <a:lnTo>
                  <a:pt x="2888232" y="369489"/>
                </a:lnTo>
                <a:lnTo>
                  <a:pt x="2836746" y="394233"/>
                </a:lnTo>
                <a:lnTo>
                  <a:pt x="2772855" y="420179"/>
                </a:lnTo>
                <a:lnTo>
                  <a:pt x="2695399" y="447633"/>
                </a:lnTo>
                <a:lnTo>
                  <a:pt x="2603219" y="476900"/>
                </a:lnTo>
                <a:lnTo>
                  <a:pt x="2018594" y="651694"/>
                </a:lnTo>
                <a:lnTo>
                  <a:pt x="1809984" y="718896"/>
                </a:lnTo>
                <a:lnTo>
                  <a:pt x="1571690" y="799781"/>
                </a:lnTo>
                <a:lnTo>
                  <a:pt x="1299805" y="896965"/>
                </a:lnTo>
                <a:lnTo>
                  <a:pt x="1238924" y="919794"/>
                </a:lnTo>
                <a:lnTo>
                  <a:pt x="1179689" y="943069"/>
                </a:lnTo>
                <a:lnTo>
                  <a:pt x="1122083" y="966775"/>
                </a:lnTo>
                <a:lnTo>
                  <a:pt x="1066094" y="990894"/>
                </a:lnTo>
                <a:lnTo>
                  <a:pt x="1011706" y="1015409"/>
                </a:lnTo>
                <a:lnTo>
                  <a:pt x="958905" y="1040304"/>
                </a:lnTo>
                <a:lnTo>
                  <a:pt x="907675" y="1065562"/>
                </a:lnTo>
                <a:lnTo>
                  <a:pt x="858004" y="1091165"/>
                </a:lnTo>
                <a:lnTo>
                  <a:pt x="809876" y="1117096"/>
                </a:lnTo>
                <a:lnTo>
                  <a:pt x="763276" y="1143339"/>
                </a:lnTo>
                <a:lnTo>
                  <a:pt x="718190" y="1169877"/>
                </a:lnTo>
                <a:lnTo>
                  <a:pt x="674604" y="1196693"/>
                </a:lnTo>
                <a:lnTo>
                  <a:pt x="632503" y="1223769"/>
                </a:lnTo>
                <a:lnTo>
                  <a:pt x="591872" y="1251089"/>
                </a:lnTo>
                <a:lnTo>
                  <a:pt x="552697" y="1278636"/>
                </a:lnTo>
                <a:lnTo>
                  <a:pt x="514964" y="1306393"/>
                </a:lnTo>
                <a:lnTo>
                  <a:pt x="478657" y="1334343"/>
                </a:lnTo>
                <a:lnTo>
                  <a:pt x="443763" y="1362469"/>
                </a:lnTo>
                <a:lnTo>
                  <a:pt x="410266" y="1390754"/>
                </a:lnTo>
                <a:lnTo>
                  <a:pt x="378153" y="1419181"/>
                </a:lnTo>
                <a:lnTo>
                  <a:pt x="347408" y="1447733"/>
                </a:lnTo>
                <a:lnTo>
                  <a:pt x="318017" y="1476394"/>
                </a:lnTo>
                <a:lnTo>
                  <a:pt x="289966" y="1505146"/>
                </a:lnTo>
                <a:lnTo>
                  <a:pt x="263240" y="1533972"/>
                </a:lnTo>
                <a:lnTo>
                  <a:pt x="237824" y="1562855"/>
                </a:lnTo>
                <a:lnTo>
                  <a:pt x="190866" y="1620726"/>
                </a:lnTo>
                <a:lnTo>
                  <a:pt x="160686" y="1661982"/>
                </a:lnTo>
                <a:lnTo>
                  <a:pt x="133095" y="1703710"/>
                </a:lnTo>
                <a:lnTo>
                  <a:pt x="108068" y="1746005"/>
                </a:lnTo>
                <a:lnTo>
                  <a:pt x="85578" y="1788961"/>
                </a:lnTo>
                <a:lnTo>
                  <a:pt x="65601" y="1832673"/>
                </a:lnTo>
                <a:lnTo>
                  <a:pt x="48110" y="1877235"/>
                </a:lnTo>
                <a:lnTo>
                  <a:pt x="33079" y="1922742"/>
                </a:lnTo>
                <a:lnTo>
                  <a:pt x="20484" y="1969288"/>
                </a:lnTo>
                <a:lnTo>
                  <a:pt x="10299" y="2016968"/>
                </a:lnTo>
                <a:lnTo>
                  <a:pt x="2497" y="2065877"/>
                </a:lnTo>
                <a:lnTo>
                  <a:pt x="0" y="2088924"/>
                </a:lnTo>
                <a:lnTo>
                  <a:pt x="1477247" y="2088924"/>
                </a:lnTo>
                <a:lnTo>
                  <a:pt x="1435728" y="2059668"/>
                </a:lnTo>
                <a:lnTo>
                  <a:pt x="1396359" y="2030898"/>
                </a:lnTo>
                <a:lnTo>
                  <a:pt x="1359225" y="2002674"/>
                </a:lnTo>
                <a:lnTo>
                  <a:pt x="1324330" y="1975000"/>
                </a:lnTo>
                <a:lnTo>
                  <a:pt x="1291677" y="1947876"/>
                </a:lnTo>
                <a:lnTo>
                  <a:pt x="1261270" y="1921308"/>
                </a:lnTo>
                <a:lnTo>
                  <a:pt x="1233113" y="1895296"/>
                </a:lnTo>
                <a:lnTo>
                  <a:pt x="1183564" y="1844953"/>
                </a:lnTo>
                <a:lnTo>
                  <a:pt x="1143059" y="1796869"/>
                </a:lnTo>
                <a:lnTo>
                  <a:pt x="1111629" y="1751066"/>
                </a:lnTo>
                <a:lnTo>
                  <a:pt x="1085307" y="1700324"/>
                </a:lnTo>
                <a:lnTo>
                  <a:pt x="1067370" y="1649497"/>
                </a:lnTo>
                <a:lnTo>
                  <a:pt x="1057824" y="1598663"/>
                </a:lnTo>
                <a:lnTo>
                  <a:pt x="1056676" y="1547898"/>
                </a:lnTo>
                <a:lnTo>
                  <a:pt x="1063932" y="1497280"/>
                </a:lnTo>
                <a:lnTo>
                  <a:pt x="1079600" y="1446888"/>
                </a:lnTo>
                <a:lnTo>
                  <a:pt x="1112196" y="1382424"/>
                </a:lnTo>
                <a:lnTo>
                  <a:pt x="1133666" y="1350563"/>
                </a:lnTo>
                <a:lnTo>
                  <a:pt x="1158610" y="1318929"/>
                </a:lnTo>
                <a:lnTo>
                  <a:pt x="1187048" y="1287505"/>
                </a:lnTo>
                <a:lnTo>
                  <a:pt x="1218998" y="1256278"/>
                </a:lnTo>
                <a:lnTo>
                  <a:pt x="1254482" y="1225231"/>
                </a:lnTo>
                <a:lnTo>
                  <a:pt x="1293517" y="1194350"/>
                </a:lnTo>
                <a:lnTo>
                  <a:pt x="1336125" y="1163619"/>
                </a:lnTo>
                <a:lnTo>
                  <a:pt x="1382323" y="1133022"/>
                </a:lnTo>
                <a:lnTo>
                  <a:pt x="1432133" y="1102545"/>
                </a:lnTo>
                <a:lnTo>
                  <a:pt x="1485574" y="1072171"/>
                </a:lnTo>
                <a:lnTo>
                  <a:pt x="1542665" y="1041887"/>
                </a:lnTo>
                <a:lnTo>
                  <a:pt x="1603426" y="1011675"/>
                </a:lnTo>
                <a:lnTo>
                  <a:pt x="1667876" y="981522"/>
                </a:lnTo>
                <a:lnTo>
                  <a:pt x="1704454" y="965164"/>
                </a:lnTo>
                <a:lnTo>
                  <a:pt x="1742138" y="948827"/>
                </a:lnTo>
                <a:lnTo>
                  <a:pt x="1780944" y="932508"/>
                </a:lnTo>
                <a:lnTo>
                  <a:pt x="1820886" y="916200"/>
                </a:lnTo>
                <a:lnTo>
                  <a:pt x="1861980" y="899899"/>
                </a:lnTo>
                <a:lnTo>
                  <a:pt x="1904239" y="883599"/>
                </a:lnTo>
                <a:lnTo>
                  <a:pt x="1992315" y="850984"/>
                </a:lnTo>
                <a:lnTo>
                  <a:pt x="2085231" y="818313"/>
                </a:lnTo>
                <a:lnTo>
                  <a:pt x="2183104" y="785547"/>
                </a:lnTo>
                <a:lnTo>
                  <a:pt x="2286053" y="752644"/>
                </a:lnTo>
                <a:lnTo>
                  <a:pt x="2450249" y="702944"/>
                </a:lnTo>
                <a:lnTo>
                  <a:pt x="2684819" y="635094"/>
                </a:lnTo>
                <a:lnTo>
                  <a:pt x="2796357" y="600615"/>
                </a:lnTo>
                <a:lnTo>
                  <a:pt x="2849520" y="583365"/>
                </a:lnTo>
                <a:lnTo>
                  <a:pt x="2900934" y="566113"/>
                </a:lnTo>
                <a:lnTo>
                  <a:pt x="2950586" y="548862"/>
                </a:lnTo>
                <a:lnTo>
                  <a:pt x="2998468" y="531618"/>
                </a:lnTo>
                <a:lnTo>
                  <a:pt x="3044569" y="514383"/>
                </a:lnTo>
                <a:lnTo>
                  <a:pt x="3088878" y="497162"/>
                </a:lnTo>
                <a:lnTo>
                  <a:pt x="3131385" y="479957"/>
                </a:lnTo>
                <a:lnTo>
                  <a:pt x="3172081" y="462774"/>
                </a:lnTo>
                <a:lnTo>
                  <a:pt x="3210954" y="445615"/>
                </a:lnTo>
                <a:lnTo>
                  <a:pt x="3247995" y="428485"/>
                </a:lnTo>
                <a:lnTo>
                  <a:pt x="3283194" y="411387"/>
                </a:lnTo>
                <a:lnTo>
                  <a:pt x="3310494" y="397418"/>
                </a:lnTo>
                <a:lnTo>
                  <a:pt x="3310494" y="286"/>
                </a:lnTo>
                <a:lnTo>
                  <a:pt x="32649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401407" y="5479717"/>
            <a:ext cx="3291204" cy="2080895"/>
          </a:xfrm>
          <a:custGeom>
            <a:avLst/>
            <a:gdLst/>
            <a:ahLst/>
            <a:cxnLst/>
            <a:rect l="l" t="t" r="r" b="b"/>
            <a:pathLst>
              <a:path w="3291204" h="2080895">
                <a:moveTo>
                  <a:pt x="3103050" y="0"/>
                </a:moveTo>
                <a:lnTo>
                  <a:pt x="3049253" y="135"/>
                </a:lnTo>
                <a:lnTo>
                  <a:pt x="2941675" y="1742"/>
                </a:lnTo>
                <a:lnTo>
                  <a:pt x="2941675" y="140058"/>
                </a:lnTo>
                <a:lnTo>
                  <a:pt x="2957674" y="149884"/>
                </a:lnTo>
                <a:lnTo>
                  <a:pt x="2970983" y="162289"/>
                </a:lnTo>
                <a:lnTo>
                  <a:pt x="2980944" y="177695"/>
                </a:lnTo>
                <a:lnTo>
                  <a:pt x="2986899" y="196522"/>
                </a:lnTo>
                <a:lnTo>
                  <a:pt x="2989822" y="225524"/>
                </a:lnTo>
                <a:lnTo>
                  <a:pt x="2987197" y="252547"/>
                </a:lnTo>
                <a:lnTo>
                  <a:pt x="2962525" y="302271"/>
                </a:lnTo>
                <a:lnTo>
                  <a:pt x="2907329" y="348926"/>
                </a:lnTo>
                <a:lnTo>
                  <a:pt x="2866550" y="372113"/>
                </a:lnTo>
                <a:lnTo>
                  <a:pt x="2816057" y="395746"/>
                </a:lnTo>
                <a:lnTo>
                  <a:pt x="2755158" y="420228"/>
                </a:lnTo>
                <a:lnTo>
                  <a:pt x="2683156" y="445964"/>
                </a:lnTo>
                <a:lnTo>
                  <a:pt x="2599359" y="473357"/>
                </a:lnTo>
                <a:lnTo>
                  <a:pt x="2052764" y="638189"/>
                </a:lnTo>
                <a:lnTo>
                  <a:pt x="1846896" y="704678"/>
                </a:lnTo>
                <a:lnTo>
                  <a:pt x="1675842" y="763097"/>
                </a:lnTo>
                <a:lnTo>
                  <a:pt x="1489633" y="830026"/>
                </a:lnTo>
                <a:lnTo>
                  <a:pt x="1287474" y="906528"/>
                </a:lnTo>
                <a:lnTo>
                  <a:pt x="1225090" y="931222"/>
                </a:lnTo>
                <a:lnTo>
                  <a:pt x="1164406" y="956213"/>
                </a:lnTo>
                <a:lnTo>
                  <a:pt x="1105410" y="981493"/>
                </a:lnTo>
                <a:lnTo>
                  <a:pt x="1048091" y="1007055"/>
                </a:lnTo>
                <a:lnTo>
                  <a:pt x="992436" y="1032889"/>
                </a:lnTo>
                <a:lnTo>
                  <a:pt x="938432" y="1058988"/>
                </a:lnTo>
                <a:lnTo>
                  <a:pt x="886069" y="1085344"/>
                </a:lnTo>
                <a:lnTo>
                  <a:pt x="835333" y="1111949"/>
                </a:lnTo>
                <a:lnTo>
                  <a:pt x="786213" y="1138794"/>
                </a:lnTo>
                <a:lnTo>
                  <a:pt x="738697" y="1165871"/>
                </a:lnTo>
                <a:lnTo>
                  <a:pt x="692771" y="1193173"/>
                </a:lnTo>
                <a:lnTo>
                  <a:pt x="648425" y="1220691"/>
                </a:lnTo>
                <a:lnTo>
                  <a:pt x="605646" y="1248417"/>
                </a:lnTo>
                <a:lnTo>
                  <a:pt x="564422" y="1276343"/>
                </a:lnTo>
                <a:lnTo>
                  <a:pt x="524741" y="1304461"/>
                </a:lnTo>
                <a:lnTo>
                  <a:pt x="486591" y="1332762"/>
                </a:lnTo>
                <a:lnTo>
                  <a:pt x="449959" y="1361239"/>
                </a:lnTo>
                <a:lnTo>
                  <a:pt x="414834" y="1389883"/>
                </a:lnTo>
                <a:lnTo>
                  <a:pt x="381204" y="1418687"/>
                </a:lnTo>
                <a:lnTo>
                  <a:pt x="349055" y="1447642"/>
                </a:lnTo>
                <a:lnTo>
                  <a:pt x="318375" y="1476742"/>
                </a:lnTo>
                <a:lnTo>
                  <a:pt x="289156" y="1505973"/>
                </a:lnTo>
                <a:lnTo>
                  <a:pt x="261382" y="1535332"/>
                </a:lnTo>
                <a:lnTo>
                  <a:pt x="235041" y="1564811"/>
                </a:lnTo>
                <a:lnTo>
                  <a:pt x="210122" y="1594400"/>
                </a:lnTo>
                <a:lnTo>
                  <a:pt x="157054" y="1664513"/>
                </a:lnTo>
                <a:lnTo>
                  <a:pt x="130031" y="1705403"/>
                </a:lnTo>
                <a:lnTo>
                  <a:pt x="105519" y="1746855"/>
                </a:lnTo>
                <a:lnTo>
                  <a:pt x="83493" y="1788961"/>
                </a:lnTo>
                <a:lnTo>
                  <a:pt x="63928" y="1831814"/>
                </a:lnTo>
                <a:lnTo>
                  <a:pt x="46799" y="1875507"/>
                </a:lnTo>
                <a:lnTo>
                  <a:pt x="32080" y="1920132"/>
                </a:lnTo>
                <a:lnTo>
                  <a:pt x="19747" y="1965782"/>
                </a:lnTo>
                <a:lnTo>
                  <a:pt x="9774" y="2012550"/>
                </a:lnTo>
                <a:lnTo>
                  <a:pt x="2136" y="2060529"/>
                </a:lnTo>
                <a:lnTo>
                  <a:pt x="0" y="2080288"/>
                </a:lnTo>
                <a:lnTo>
                  <a:pt x="1397545" y="2080288"/>
                </a:lnTo>
                <a:lnTo>
                  <a:pt x="1388007" y="2073013"/>
                </a:lnTo>
                <a:lnTo>
                  <a:pt x="1350122" y="2042963"/>
                </a:lnTo>
                <a:lnTo>
                  <a:pt x="1314444" y="2013471"/>
                </a:lnTo>
                <a:lnTo>
                  <a:pt x="1280954" y="1984553"/>
                </a:lnTo>
                <a:lnTo>
                  <a:pt x="1249632" y="1956223"/>
                </a:lnTo>
                <a:lnTo>
                  <a:pt x="1220460" y="1928497"/>
                </a:lnTo>
                <a:lnTo>
                  <a:pt x="1193417" y="1901391"/>
                </a:lnTo>
                <a:lnTo>
                  <a:pt x="1145643" y="1849098"/>
                </a:lnTo>
                <a:lnTo>
                  <a:pt x="1106155" y="1799465"/>
                </a:lnTo>
                <a:lnTo>
                  <a:pt x="1074800" y="1752615"/>
                </a:lnTo>
                <a:lnTo>
                  <a:pt x="1050474" y="1706740"/>
                </a:lnTo>
                <a:lnTo>
                  <a:pt x="1032656" y="1660753"/>
                </a:lnTo>
                <a:lnTo>
                  <a:pt x="1021353" y="1614706"/>
                </a:lnTo>
                <a:lnTo>
                  <a:pt x="1016569" y="1568654"/>
                </a:lnTo>
                <a:lnTo>
                  <a:pt x="1018309" y="1522648"/>
                </a:lnTo>
                <a:lnTo>
                  <a:pt x="1026581" y="1476740"/>
                </a:lnTo>
                <a:lnTo>
                  <a:pt x="1041386" y="1430988"/>
                </a:lnTo>
                <a:lnTo>
                  <a:pt x="1072325" y="1368718"/>
                </a:lnTo>
                <a:lnTo>
                  <a:pt x="1115534" y="1307447"/>
                </a:lnTo>
                <a:lnTo>
                  <a:pt x="1141782" y="1277153"/>
                </a:lnTo>
                <a:lnTo>
                  <a:pt x="1171146" y="1247070"/>
                </a:lnTo>
                <a:lnTo>
                  <a:pt x="1203644" y="1217183"/>
                </a:lnTo>
                <a:lnTo>
                  <a:pt x="1239291" y="1187481"/>
                </a:lnTo>
                <a:lnTo>
                  <a:pt x="1278104" y="1157950"/>
                </a:lnTo>
                <a:lnTo>
                  <a:pt x="1320099" y="1128577"/>
                </a:lnTo>
                <a:lnTo>
                  <a:pt x="1365292" y="1099349"/>
                </a:lnTo>
                <a:lnTo>
                  <a:pt x="1413701" y="1070253"/>
                </a:lnTo>
                <a:lnTo>
                  <a:pt x="1465341" y="1041276"/>
                </a:lnTo>
                <a:lnTo>
                  <a:pt x="1520228" y="1012405"/>
                </a:lnTo>
                <a:lnTo>
                  <a:pt x="1578379" y="983627"/>
                </a:lnTo>
                <a:lnTo>
                  <a:pt x="1639810" y="954928"/>
                </a:lnTo>
                <a:lnTo>
                  <a:pt x="1676526" y="938506"/>
                </a:lnTo>
                <a:lnTo>
                  <a:pt x="1714350" y="922107"/>
                </a:lnTo>
                <a:lnTo>
                  <a:pt x="1753297" y="905725"/>
                </a:lnTo>
                <a:lnTo>
                  <a:pt x="1793381" y="889357"/>
                </a:lnTo>
                <a:lnTo>
                  <a:pt x="1834617" y="872995"/>
                </a:lnTo>
                <a:lnTo>
                  <a:pt x="1877020" y="856637"/>
                </a:lnTo>
                <a:lnTo>
                  <a:pt x="1965386" y="823907"/>
                </a:lnTo>
                <a:lnTo>
                  <a:pt x="2058596" y="791127"/>
                </a:lnTo>
                <a:lnTo>
                  <a:pt x="2156769" y="758257"/>
                </a:lnTo>
                <a:lnTo>
                  <a:pt x="2260022" y="725255"/>
                </a:lnTo>
                <a:lnTo>
                  <a:pt x="2424685" y="675418"/>
                </a:lnTo>
                <a:lnTo>
                  <a:pt x="2659054" y="607626"/>
                </a:lnTo>
                <a:lnTo>
                  <a:pt x="2770085" y="573302"/>
                </a:lnTo>
                <a:lnTo>
                  <a:pt x="2823000" y="556135"/>
                </a:lnTo>
                <a:lnTo>
                  <a:pt x="2874167" y="538970"/>
                </a:lnTo>
                <a:lnTo>
                  <a:pt x="2923575" y="521811"/>
                </a:lnTo>
                <a:lnTo>
                  <a:pt x="2971215" y="504661"/>
                </a:lnTo>
                <a:lnTo>
                  <a:pt x="3017076" y="487523"/>
                </a:lnTo>
                <a:lnTo>
                  <a:pt x="3061148" y="470403"/>
                </a:lnTo>
                <a:lnTo>
                  <a:pt x="3103421" y="453303"/>
                </a:lnTo>
                <a:lnTo>
                  <a:pt x="3143884" y="436227"/>
                </a:lnTo>
                <a:lnTo>
                  <a:pt x="3182527" y="419178"/>
                </a:lnTo>
                <a:lnTo>
                  <a:pt x="3219339" y="402162"/>
                </a:lnTo>
                <a:lnTo>
                  <a:pt x="3254311" y="385181"/>
                </a:lnTo>
                <a:lnTo>
                  <a:pt x="3290595" y="366527"/>
                </a:lnTo>
                <a:lnTo>
                  <a:pt x="3290595" y="2041"/>
                </a:lnTo>
                <a:lnTo>
                  <a:pt x="3103050" y="0"/>
                </a:lnTo>
                <a:close/>
              </a:path>
            </a:pathLst>
          </a:custGeom>
          <a:solidFill>
            <a:srgbClr val="192F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212146" y="5874588"/>
            <a:ext cx="195580" cy="79375"/>
          </a:xfrm>
          <a:custGeom>
            <a:avLst/>
            <a:gdLst/>
            <a:ahLst/>
            <a:cxnLst/>
            <a:rect l="l" t="t" r="r" b="b"/>
            <a:pathLst>
              <a:path w="195579" h="79375">
                <a:moveTo>
                  <a:pt x="166649" y="0"/>
                </a:moveTo>
                <a:lnTo>
                  <a:pt x="117813" y="21315"/>
                </a:lnTo>
                <a:lnTo>
                  <a:pt x="67691" y="41630"/>
                </a:lnTo>
                <a:lnTo>
                  <a:pt x="0" y="67424"/>
                </a:lnTo>
                <a:lnTo>
                  <a:pt x="35826" y="79247"/>
                </a:lnTo>
                <a:lnTo>
                  <a:pt x="76238" y="63118"/>
                </a:lnTo>
                <a:lnTo>
                  <a:pt x="136718" y="37663"/>
                </a:lnTo>
                <a:lnTo>
                  <a:pt x="195465" y="10540"/>
                </a:lnTo>
                <a:lnTo>
                  <a:pt x="1666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0414609" y="5787618"/>
            <a:ext cx="143510" cy="80010"/>
          </a:xfrm>
          <a:custGeom>
            <a:avLst/>
            <a:gdLst/>
            <a:ahLst/>
            <a:cxnLst/>
            <a:rect l="l" t="t" r="r" b="b"/>
            <a:pathLst>
              <a:path w="143509" h="80010">
                <a:moveTo>
                  <a:pt x="121297" y="0"/>
                </a:moveTo>
                <a:lnTo>
                  <a:pt x="83229" y="25123"/>
                </a:lnTo>
                <a:lnTo>
                  <a:pt x="42989" y="48247"/>
                </a:lnTo>
                <a:lnTo>
                  <a:pt x="0" y="70231"/>
                </a:lnTo>
                <a:lnTo>
                  <a:pt x="28422" y="79641"/>
                </a:lnTo>
                <a:lnTo>
                  <a:pt x="74029" y="54663"/>
                </a:lnTo>
                <a:lnTo>
                  <a:pt x="114561" y="29130"/>
                </a:lnTo>
                <a:lnTo>
                  <a:pt x="140296" y="10553"/>
                </a:lnTo>
                <a:lnTo>
                  <a:pt x="143446" y="8115"/>
                </a:lnTo>
                <a:lnTo>
                  <a:pt x="1212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010254" y="5956808"/>
            <a:ext cx="196850" cy="67945"/>
          </a:xfrm>
          <a:custGeom>
            <a:avLst/>
            <a:gdLst/>
            <a:ahLst/>
            <a:cxnLst/>
            <a:rect l="l" t="t" r="r" b="b"/>
            <a:pathLst>
              <a:path w="196850" h="67945">
                <a:moveTo>
                  <a:pt x="161975" y="0"/>
                </a:moveTo>
                <a:lnTo>
                  <a:pt x="140856" y="7584"/>
                </a:lnTo>
                <a:lnTo>
                  <a:pt x="51447" y="37642"/>
                </a:lnTo>
                <a:lnTo>
                  <a:pt x="0" y="53416"/>
                </a:lnTo>
                <a:lnTo>
                  <a:pt x="42341" y="67373"/>
                </a:lnTo>
                <a:lnTo>
                  <a:pt x="59359" y="62001"/>
                </a:lnTo>
                <a:lnTo>
                  <a:pt x="134161" y="36148"/>
                </a:lnTo>
                <a:lnTo>
                  <a:pt x="158722" y="27344"/>
                </a:lnTo>
                <a:lnTo>
                  <a:pt x="196824" y="12750"/>
                </a:lnTo>
                <a:lnTo>
                  <a:pt x="1619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561688" y="5680938"/>
            <a:ext cx="85090" cy="93980"/>
          </a:xfrm>
          <a:custGeom>
            <a:avLst/>
            <a:gdLst/>
            <a:ahLst/>
            <a:cxnLst/>
            <a:rect l="l" t="t" r="r" b="b"/>
            <a:pathLst>
              <a:path w="85090" h="93979">
                <a:moveTo>
                  <a:pt x="66484" y="0"/>
                </a:moveTo>
                <a:lnTo>
                  <a:pt x="49159" y="35200"/>
                </a:lnTo>
                <a:lnTo>
                  <a:pt x="21693" y="67299"/>
                </a:lnTo>
                <a:lnTo>
                  <a:pt x="0" y="86715"/>
                </a:lnTo>
                <a:lnTo>
                  <a:pt x="21653" y="93865"/>
                </a:lnTo>
                <a:lnTo>
                  <a:pt x="55905" y="57657"/>
                </a:lnTo>
                <a:lnTo>
                  <a:pt x="79997" y="16700"/>
                </a:lnTo>
                <a:lnTo>
                  <a:pt x="84848" y="812"/>
                </a:lnTo>
                <a:lnTo>
                  <a:pt x="664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9239072" y="6152057"/>
            <a:ext cx="313690" cy="101600"/>
          </a:xfrm>
          <a:custGeom>
            <a:avLst/>
            <a:gdLst/>
            <a:ahLst/>
            <a:cxnLst/>
            <a:rect l="l" t="t" r="r" b="b"/>
            <a:pathLst>
              <a:path w="313690" h="101600">
                <a:moveTo>
                  <a:pt x="264947" y="0"/>
                </a:moveTo>
                <a:lnTo>
                  <a:pt x="151454" y="34209"/>
                </a:lnTo>
                <a:lnTo>
                  <a:pt x="101212" y="50250"/>
                </a:lnTo>
                <a:lnTo>
                  <a:pt x="0" y="83908"/>
                </a:lnTo>
                <a:lnTo>
                  <a:pt x="52501" y="101231"/>
                </a:lnTo>
                <a:lnTo>
                  <a:pt x="131883" y="74361"/>
                </a:lnTo>
                <a:lnTo>
                  <a:pt x="171413" y="61541"/>
                </a:lnTo>
                <a:lnTo>
                  <a:pt x="288023" y="25465"/>
                </a:lnTo>
                <a:lnTo>
                  <a:pt x="313613" y="17805"/>
                </a:lnTo>
                <a:lnTo>
                  <a:pt x="2649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7993748" y="7400697"/>
            <a:ext cx="79375" cy="159385"/>
          </a:xfrm>
          <a:custGeom>
            <a:avLst/>
            <a:gdLst/>
            <a:ahLst/>
            <a:cxnLst/>
            <a:rect l="l" t="t" r="r" b="b"/>
            <a:pathLst>
              <a:path w="79375" h="159384">
                <a:moveTo>
                  <a:pt x="43103" y="0"/>
                </a:moveTo>
                <a:lnTo>
                  <a:pt x="0" y="9804"/>
                </a:lnTo>
                <a:lnTo>
                  <a:pt x="3019" y="31449"/>
                </a:lnTo>
                <a:lnTo>
                  <a:pt x="6532" y="52978"/>
                </a:lnTo>
                <a:lnTo>
                  <a:pt x="10538" y="74316"/>
                </a:lnTo>
                <a:lnTo>
                  <a:pt x="15036" y="95389"/>
                </a:lnTo>
                <a:lnTo>
                  <a:pt x="27425" y="143356"/>
                </a:lnTo>
                <a:lnTo>
                  <a:pt x="32459" y="159307"/>
                </a:lnTo>
                <a:lnTo>
                  <a:pt x="79174" y="159307"/>
                </a:lnTo>
                <a:lnTo>
                  <a:pt x="70160" y="131036"/>
                </a:lnTo>
                <a:lnTo>
                  <a:pt x="58204" y="85356"/>
                </a:lnTo>
                <a:lnTo>
                  <a:pt x="53571" y="63886"/>
                </a:lnTo>
                <a:lnTo>
                  <a:pt x="49525" y="42535"/>
                </a:lnTo>
                <a:lnTo>
                  <a:pt x="46043" y="21255"/>
                </a:lnTo>
                <a:lnTo>
                  <a:pt x="431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9549193" y="6081509"/>
            <a:ext cx="255270" cy="74930"/>
          </a:xfrm>
          <a:custGeom>
            <a:avLst/>
            <a:gdLst/>
            <a:ahLst/>
            <a:cxnLst/>
            <a:rect l="l" t="t" r="r" b="b"/>
            <a:pathLst>
              <a:path w="255270" h="74929">
                <a:moveTo>
                  <a:pt x="208927" y="0"/>
                </a:moveTo>
                <a:lnTo>
                  <a:pt x="0" y="57416"/>
                </a:lnTo>
                <a:lnTo>
                  <a:pt x="51346" y="74358"/>
                </a:lnTo>
                <a:lnTo>
                  <a:pt x="254965" y="16865"/>
                </a:lnTo>
                <a:lnTo>
                  <a:pt x="2089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0505058" y="5530113"/>
            <a:ext cx="92075" cy="36830"/>
          </a:xfrm>
          <a:custGeom>
            <a:avLst/>
            <a:gdLst/>
            <a:ahLst/>
            <a:cxnLst/>
            <a:rect l="l" t="t" r="r" b="b"/>
            <a:pathLst>
              <a:path w="92075" h="36829">
                <a:moveTo>
                  <a:pt x="28257" y="0"/>
                </a:moveTo>
                <a:lnTo>
                  <a:pt x="0" y="9372"/>
                </a:lnTo>
                <a:lnTo>
                  <a:pt x="7061" y="10706"/>
                </a:lnTo>
                <a:lnTo>
                  <a:pt x="14071" y="12268"/>
                </a:lnTo>
                <a:lnTo>
                  <a:pt x="58369" y="28320"/>
                </a:lnTo>
                <a:lnTo>
                  <a:pt x="64096" y="31699"/>
                </a:lnTo>
                <a:lnTo>
                  <a:pt x="67005" y="33350"/>
                </a:lnTo>
                <a:lnTo>
                  <a:pt x="68643" y="34404"/>
                </a:lnTo>
                <a:lnTo>
                  <a:pt x="70358" y="35382"/>
                </a:lnTo>
                <a:lnTo>
                  <a:pt x="72034" y="36398"/>
                </a:lnTo>
                <a:lnTo>
                  <a:pt x="91503" y="30619"/>
                </a:lnTo>
                <a:lnTo>
                  <a:pt x="76667" y="20372"/>
                </a:lnTo>
                <a:lnTo>
                  <a:pt x="61013" y="11961"/>
                </a:lnTo>
                <a:lnTo>
                  <a:pt x="44794" y="5225"/>
                </a:lnTo>
                <a:lnTo>
                  <a:pt x="282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0595788" y="5575680"/>
            <a:ext cx="53975" cy="86360"/>
          </a:xfrm>
          <a:custGeom>
            <a:avLst/>
            <a:gdLst/>
            <a:ahLst/>
            <a:cxnLst/>
            <a:rect l="l" t="t" r="r" b="b"/>
            <a:pathLst>
              <a:path w="53975" h="86360">
                <a:moveTo>
                  <a:pt x="17792" y="0"/>
                </a:moveTo>
                <a:lnTo>
                  <a:pt x="0" y="5892"/>
                </a:lnTo>
                <a:lnTo>
                  <a:pt x="6819" y="12674"/>
                </a:lnTo>
                <a:lnTo>
                  <a:pt x="9156" y="15036"/>
                </a:lnTo>
                <a:lnTo>
                  <a:pt x="11226" y="18224"/>
                </a:lnTo>
                <a:lnTo>
                  <a:pt x="13423" y="20980"/>
                </a:lnTo>
                <a:lnTo>
                  <a:pt x="16687" y="25260"/>
                </a:lnTo>
                <a:lnTo>
                  <a:pt x="18351" y="27406"/>
                </a:lnTo>
                <a:lnTo>
                  <a:pt x="19138" y="28486"/>
                </a:lnTo>
                <a:lnTo>
                  <a:pt x="19494" y="29070"/>
                </a:lnTo>
                <a:lnTo>
                  <a:pt x="21208" y="31991"/>
                </a:lnTo>
                <a:lnTo>
                  <a:pt x="23152" y="34785"/>
                </a:lnTo>
                <a:lnTo>
                  <a:pt x="24650" y="37795"/>
                </a:lnTo>
                <a:lnTo>
                  <a:pt x="36146" y="78473"/>
                </a:lnTo>
                <a:lnTo>
                  <a:pt x="36169" y="82626"/>
                </a:lnTo>
                <a:lnTo>
                  <a:pt x="35928" y="86055"/>
                </a:lnTo>
                <a:lnTo>
                  <a:pt x="53733" y="86283"/>
                </a:lnTo>
                <a:lnTo>
                  <a:pt x="53899" y="82626"/>
                </a:lnTo>
                <a:lnTo>
                  <a:pt x="53898" y="78473"/>
                </a:lnTo>
                <a:lnTo>
                  <a:pt x="53682" y="74574"/>
                </a:lnTo>
                <a:lnTo>
                  <a:pt x="43675" y="36233"/>
                </a:lnTo>
                <a:lnTo>
                  <a:pt x="39763" y="29540"/>
                </a:lnTo>
                <a:lnTo>
                  <a:pt x="37998" y="26073"/>
                </a:lnTo>
                <a:lnTo>
                  <a:pt x="35788" y="22923"/>
                </a:lnTo>
                <a:lnTo>
                  <a:pt x="33781" y="19672"/>
                </a:lnTo>
                <a:lnTo>
                  <a:pt x="33362" y="19088"/>
                </a:lnTo>
                <a:lnTo>
                  <a:pt x="32651" y="18008"/>
                </a:lnTo>
                <a:lnTo>
                  <a:pt x="30137" y="14820"/>
                </a:lnTo>
                <a:lnTo>
                  <a:pt x="26835" y="10566"/>
                </a:lnTo>
                <a:lnTo>
                  <a:pt x="24523" y="7759"/>
                </a:lnTo>
                <a:lnTo>
                  <a:pt x="22656" y="4914"/>
                </a:lnTo>
                <a:lnTo>
                  <a:pt x="19977" y="2158"/>
                </a:lnTo>
                <a:lnTo>
                  <a:pt x="17792" y="0"/>
                </a:lnTo>
                <a:close/>
              </a:path>
              <a:path w="53975" h="86360">
                <a:moveTo>
                  <a:pt x="18732" y="27952"/>
                </a:moveTo>
                <a:lnTo>
                  <a:pt x="19096" y="28486"/>
                </a:lnTo>
                <a:lnTo>
                  <a:pt x="18732" y="27952"/>
                </a:lnTo>
                <a:close/>
              </a:path>
              <a:path w="53975" h="86360">
                <a:moveTo>
                  <a:pt x="33399" y="19088"/>
                </a:moveTo>
                <a:lnTo>
                  <a:pt x="33566" y="19329"/>
                </a:lnTo>
                <a:lnTo>
                  <a:pt x="33399" y="190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0361155" y="5517032"/>
            <a:ext cx="133985" cy="17145"/>
          </a:xfrm>
          <a:custGeom>
            <a:avLst/>
            <a:gdLst/>
            <a:ahLst/>
            <a:cxnLst/>
            <a:rect l="l" t="t" r="r" b="b"/>
            <a:pathLst>
              <a:path w="133984" h="17145">
                <a:moveTo>
                  <a:pt x="39738" y="0"/>
                </a:moveTo>
                <a:lnTo>
                  <a:pt x="0" y="13208"/>
                </a:lnTo>
                <a:lnTo>
                  <a:pt x="43075" y="14111"/>
                </a:lnTo>
                <a:lnTo>
                  <a:pt x="64608" y="14899"/>
                </a:lnTo>
                <a:lnTo>
                  <a:pt x="89306" y="16103"/>
                </a:lnTo>
                <a:lnTo>
                  <a:pt x="92494" y="16383"/>
                </a:lnTo>
                <a:lnTo>
                  <a:pt x="95707" y="16598"/>
                </a:lnTo>
                <a:lnTo>
                  <a:pt x="133616" y="5334"/>
                </a:lnTo>
                <a:lnTo>
                  <a:pt x="121821" y="3895"/>
                </a:lnTo>
                <a:lnTo>
                  <a:pt x="110085" y="2763"/>
                </a:lnTo>
                <a:lnTo>
                  <a:pt x="98417" y="1910"/>
                </a:lnTo>
                <a:lnTo>
                  <a:pt x="86829" y="1308"/>
                </a:lnTo>
                <a:lnTo>
                  <a:pt x="51507" y="225"/>
                </a:lnTo>
                <a:lnTo>
                  <a:pt x="39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8959963" y="6250076"/>
            <a:ext cx="288290" cy="108585"/>
          </a:xfrm>
          <a:custGeom>
            <a:avLst/>
            <a:gdLst/>
            <a:ahLst/>
            <a:cxnLst/>
            <a:rect l="l" t="t" r="r" b="b"/>
            <a:pathLst>
              <a:path w="288290" h="108585">
                <a:moveTo>
                  <a:pt x="238074" y="0"/>
                </a:moveTo>
                <a:lnTo>
                  <a:pt x="105016" y="48704"/>
                </a:lnTo>
                <a:lnTo>
                  <a:pt x="0" y="91274"/>
                </a:lnTo>
                <a:lnTo>
                  <a:pt x="51892" y="108407"/>
                </a:lnTo>
                <a:lnTo>
                  <a:pt x="118249" y="80949"/>
                </a:lnTo>
                <a:lnTo>
                  <a:pt x="262102" y="27025"/>
                </a:lnTo>
                <a:lnTo>
                  <a:pt x="287832" y="18211"/>
                </a:lnTo>
                <a:lnTo>
                  <a:pt x="2380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9804577" y="6023444"/>
            <a:ext cx="203200" cy="61594"/>
          </a:xfrm>
          <a:custGeom>
            <a:avLst/>
            <a:gdLst/>
            <a:ahLst/>
            <a:cxnLst/>
            <a:rect l="l" t="t" r="r" b="b"/>
            <a:pathLst>
              <a:path w="203200" h="61595">
                <a:moveTo>
                  <a:pt x="161582" y="0"/>
                </a:moveTo>
                <a:lnTo>
                  <a:pt x="76441" y="24523"/>
                </a:lnTo>
                <a:lnTo>
                  <a:pt x="0" y="45504"/>
                </a:lnTo>
                <a:lnTo>
                  <a:pt x="47802" y="61290"/>
                </a:lnTo>
                <a:lnTo>
                  <a:pt x="162531" y="27592"/>
                </a:lnTo>
                <a:lnTo>
                  <a:pt x="193243" y="18148"/>
                </a:lnTo>
                <a:lnTo>
                  <a:pt x="202780" y="15100"/>
                </a:lnTo>
                <a:lnTo>
                  <a:pt x="1615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8266963" y="6526715"/>
            <a:ext cx="358775" cy="227965"/>
          </a:xfrm>
          <a:custGeom>
            <a:avLst/>
            <a:gdLst/>
            <a:ahLst/>
            <a:cxnLst/>
            <a:rect l="l" t="t" r="r" b="b"/>
            <a:pathLst>
              <a:path w="358775" h="227965">
                <a:moveTo>
                  <a:pt x="311137" y="0"/>
                </a:moveTo>
                <a:lnTo>
                  <a:pt x="277561" y="19610"/>
                </a:lnTo>
                <a:lnTo>
                  <a:pt x="244119" y="39839"/>
                </a:lnTo>
                <a:lnTo>
                  <a:pt x="198617" y="68666"/>
                </a:lnTo>
                <a:lnTo>
                  <a:pt x="153592" y="98840"/>
                </a:lnTo>
                <a:lnTo>
                  <a:pt x="109218" y="130527"/>
                </a:lnTo>
                <a:lnTo>
                  <a:pt x="65672" y="163895"/>
                </a:lnTo>
                <a:lnTo>
                  <a:pt x="23126" y="199110"/>
                </a:lnTo>
                <a:lnTo>
                  <a:pt x="0" y="219557"/>
                </a:lnTo>
                <a:lnTo>
                  <a:pt x="52171" y="227736"/>
                </a:lnTo>
                <a:lnTo>
                  <a:pt x="92864" y="193815"/>
                </a:lnTo>
                <a:lnTo>
                  <a:pt x="134647" y="161517"/>
                </a:lnTo>
                <a:lnTo>
                  <a:pt x="177340" y="130708"/>
                </a:lnTo>
                <a:lnTo>
                  <a:pt x="220765" y="101251"/>
                </a:lnTo>
                <a:lnTo>
                  <a:pt x="264744" y="73012"/>
                </a:lnTo>
                <a:lnTo>
                  <a:pt x="311481" y="44580"/>
                </a:lnTo>
                <a:lnTo>
                  <a:pt x="358647" y="17386"/>
                </a:lnTo>
                <a:lnTo>
                  <a:pt x="3111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8616365" y="6356701"/>
            <a:ext cx="356235" cy="165100"/>
          </a:xfrm>
          <a:custGeom>
            <a:avLst/>
            <a:gdLst/>
            <a:ahLst/>
            <a:cxnLst/>
            <a:rect l="l" t="t" r="r" b="b"/>
            <a:pathLst>
              <a:path w="356234" h="165100">
                <a:moveTo>
                  <a:pt x="305739" y="0"/>
                </a:moveTo>
                <a:lnTo>
                  <a:pt x="229102" y="33658"/>
                </a:lnTo>
                <a:lnTo>
                  <a:pt x="141121" y="74937"/>
                </a:lnTo>
                <a:lnTo>
                  <a:pt x="67818" y="111836"/>
                </a:lnTo>
                <a:lnTo>
                  <a:pt x="10109" y="142951"/>
                </a:lnTo>
                <a:lnTo>
                  <a:pt x="6692" y="144767"/>
                </a:lnTo>
                <a:lnTo>
                  <a:pt x="3378" y="146761"/>
                </a:lnTo>
                <a:lnTo>
                  <a:pt x="0" y="148615"/>
                </a:lnTo>
                <a:lnTo>
                  <a:pt x="49504" y="164972"/>
                </a:lnTo>
                <a:lnTo>
                  <a:pt x="85864" y="145059"/>
                </a:lnTo>
                <a:lnTo>
                  <a:pt x="157559" y="108373"/>
                </a:lnTo>
                <a:lnTo>
                  <a:pt x="229839" y="73718"/>
                </a:lnTo>
                <a:lnTo>
                  <a:pt x="316725" y="34416"/>
                </a:lnTo>
                <a:lnTo>
                  <a:pt x="355663" y="18275"/>
                </a:lnTo>
                <a:lnTo>
                  <a:pt x="3057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7991588" y="6802851"/>
            <a:ext cx="269240" cy="433070"/>
          </a:xfrm>
          <a:custGeom>
            <a:avLst/>
            <a:gdLst/>
            <a:ahLst/>
            <a:cxnLst/>
            <a:rect l="l" t="t" r="r" b="b"/>
            <a:pathLst>
              <a:path w="269240" h="433070">
                <a:moveTo>
                  <a:pt x="216928" y="0"/>
                </a:moveTo>
                <a:lnTo>
                  <a:pt x="188397" y="30835"/>
                </a:lnTo>
                <a:lnTo>
                  <a:pt x="161070" y="62999"/>
                </a:lnTo>
                <a:lnTo>
                  <a:pt x="135139" y="96567"/>
                </a:lnTo>
                <a:lnTo>
                  <a:pt x="110794" y="131610"/>
                </a:lnTo>
                <a:lnTo>
                  <a:pt x="85743" y="172352"/>
                </a:lnTo>
                <a:lnTo>
                  <a:pt x="63311" y="214925"/>
                </a:lnTo>
                <a:lnTo>
                  <a:pt x="43732" y="259138"/>
                </a:lnTo>
                <a:lnTo>
                  <a:pt x="27239" y="304800"/>
                </a:lnTo>
                <a:lnTo>
                  <a:pt x="14065" y="351720"/>
                </a:lnTo>
                <a:lnTo>
                  <a:pt x="4445" y="399707"/>
                </a:lnTo>
                <a:lnTo>
                  <a:pt x="0" y="432498"/>
                </a:lnTo>
                <a:lnTo>
                  <a:pt x="44704" y="425208"/>
                </a:lnTo>
                <a:lnTo>
                  <a:pt x="45504" y="419023"/>
                </a:lnTo>
                <a:lnTo>
                  <a:pt x="46151" y="412800"/>
                </a:lnTo>
                <a:lnTo>
                  <a:pt x="47129" y="406641"/>
                </a:lnTo>
                <a:lnTo>
                  <a:pt x="58117" y="352878"/>
                </a:lnTo>
                <a:lnTo>
                  <a:pt x="73824" y="300537"/>
                </a:lnTo>
                <a:lnTo>
                  <a:pt x="93919" y="249869"/>
                </a:lnTo>
                <a:lnTo>
                  <a:pt x="118074" y="201122"/>
                </a:lnTo>
                <a:lnTo>
                  <a:pt x="145961" y="154546"/>
                </a:lnTo>
                <a:lnTo>
                  <a:pt x="173615" y="114807"/>
                </a:lnTo>
                <a:lnTo>
                  <a:pt x="203493" y="76860"/>
                </a:lnTo>
                <a:lnTo>
                  <a:pt x="235316" y="40617"/>
                </a:lnTo>
                <a:lnTo>
                  <a:pt x="268808" y="5994"/>
                </a:lnTo>
                <a:lnTo>
                  <a:pt x="2169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72B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05104">
              <a:lnSpc>
                <a:spcPts val="2435"/>
              </a:lnSpc>
            </a:pPr>
            <a:fld id="{81D60167-4931-47E6-BA6A-407CBD079E47}" type="slidenum">
              <a:rPr spc="265" dirty="0">
                <a:latin typeface="Calibri"/>
                <a:cs typeface="Calibri"/>
              </a:rPr>
              <a:t>‹#›</a:t>
            </a:fld>
            <a:endParaRPr spc="265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72B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05104">
              <a:lnSpc>
                <a:spcPts val="2435"/>
              </a:lnSpc>
            </a:pPr>
            <a:fld id="{81D60167-4931-47E6-BA6A-407CBD079E47}" type="slidenum">
              <a:rPr spc="265" dirty="0">
                <a:latin typeface="Calibri"/>
                <a:cs typeface="Calibri"/>
              </a:rPr>
              <a:t>‹#›</a:t>
            </a:fld>
            <a:endParaRPr spc="265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05104">
              <a:lnSpc>
                <a:spcPts val="2435"/>
              </a:lnSpc>
            </a:pPr>
            <a:fld id="{81D60167-4931-47E6-BA6A-407CBD079E47}" type="slidenum">
              <a:rPr spc="265" dirty="0">
                <a:latin typeface="Calibri"/>
                <a:cs typeface="Calibri"/>
              </a:rPr>
              <a:t>‹#›</a:t>
            </a:fld>
            <a:endParaRPr spc="265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627378" y="12"/>
            <a:ext cx="2715831" cy="75599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2625" y="521944"/>
            <a:ext cx="9568149" cy="761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72B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1790" y="1788342"/>
            <a:ext cx="9549818" cy="1872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7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704692" y="7009576"/>
            <a:ext cx="436245" cy="3403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05104">
              <a:lnSpc>
                <a:spcPts val="2435"/>
              </a:lnSpc>
            </a:pPr>
            <a:fld id="{81D60167-4931-47E6-BA6A-407CBD079E47}" type="slidenum">
              <a:rPr spc="265" dirty="0">
                <a:latin typeface="Calibri"/>
                <a:cs typeface="Calibri"/>
              </a:rPr>
              <a:t>‹#›</a:t>
            </a:fld>
            <a:endParaRPr spc="265" dirty="0">
              <a:latin typeface="Calibri"/>
              <a:cs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6489700" y="1464786"/>
            <a:ext cx="4202303" cy="3657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6876351" y="3809154"/>
            <a:ext cx="3429000" cy="107721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alpha val="5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НОВЫЕ ТЕХНОЛОГИИ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СТРОИТЕЛЬСТВА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00" y="1952625"/>
            <a:ext cx="3276600" cy="1900280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55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3657" y="12"/>
            <a:ext cx="2715831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36163" y="5431603"/>
            <a:ext cx="3355975" cy="2128520"/>
          </a:xfrm>
          <a:custGeom>
            <a:avLst/>
            <a:gdLst/>
            <a:ahLst/>
            <a:cxnLst/>
            <a:rect l="l" t="t" r="r" b="b"/>
            <a:pathLst>
              <a:path w="3355975" h="2128520">
                <a:moveTo>
                  <a:pt x="3308292" y="0"/>
                </a:moveTo>
                <a:lnTo>
                  <a:pt x="3249342" y="1106"/>
                </a:lnTo>
                <a:lnTo>
                  <a:pt x="3188662" y="3597"/>
                </a:lnTo>
                <a:lnTo>
                  <a:pt x="3126948" y="7183"/>
                </a:lnTo>
                <a:lnTo>
                  <a:pt x="3003198" y="16480"/>
                </a:lnTo>
                <a:lnTo>
                  <a:pt x="3003198" y="271737"/>
                </a:lnTo>
                <a:lnTo>
                  <a:pt x="3002754" y="271737"/>
                </a:lnTo>
                <a:lnTo>
                  <a:pt x="2974980" y="339187"/>
                </a:lnTo>
                <a:lnTo>
                  <a:pt x="2945001" y="368891"/>
                </a:lnTo>
                <a:lnTo>
                  <a:pt x="2906788" y="396012"/>
                </a:lnTo>
                <a:lnTo>
                  <a:pt x="2862215" y="420625"/>
                </a:lnTo>
                <a:lnTo>
                  <a:pt x="2813153" y="442803"/>
                </a:lnTo>
                <a:lnTo>
                  <a:pt x="2761474" y="462619"/>
                </a:lnTo>
                <a:lnTo>
                  <a:pt x="2709049" y="480148"/>
                </a:lnTo>
                <a:lnTo>
                  <a:pt x="2657751" y="495464"/>
                </a:lnTo>
                <a:lnTo>
                  <a:pt x="2609450" y="508639"/>
                </a:lnTo>
                <a:lnTo>
                  <a:pt x="2501256" y="536063"/>
                </a:lnTo>
                <a:lnTo>
                  <a:pt x="2355787" y="576746"/>
                </a:lnTo>
                <a:lnTo>
                  <a:pt x="2211029" y="619607"/>
                </a:lnTo>
                <a:lnTo>
                  <a:pt x="2018811" y="679385"/>
                </a:lnTo>
                <a:lnTo>
                  <a:pt x="1443843" y="867257"/>
                </a:lnTo>
                <a:lnTo>
                  <a:pt x="1396150" y="884100"/>
                </a:lnTo>
                <a:lnTo>
                  <a:pt x="1348497" y="901728"/>
                </a:lnTo>
                <a:lnTo>
                  <a:pt x="1300922" y="920088"/>
                </a:lnTo>
                <a:lnTo>
                  <a:pt x="1253459" y="939127"/>
                </a:lnTo>
                <a:lnTo>
                  <a:pt x="1206145" y="958793"/>
                </a:lnTo>
                <a:lnTo>
                  <a:pt x="1159014" y="979032"/>
                </a:lnTo>
                <a:lnTo>
                  <a:pt x="1112103" y="999793"/>
                </a:lnTo>
                <a:lnTo>
                  <a:pt x="1065446" y="1021021"/>
                </a:lnTo>
                <a:lnTo>
                  <a:pt x="1019081" y="1042665"/>
                </a:lnTo>
                <a:lnTo>
                  <a:pt x="973042" y="1064672"/>
                </a:lnTo>
                <a:lnTo>
                  <a:pt x="927365" y="1086988"/>
                </a:lnTo>
                <a:lnTo>
                  <a:pt x="837239" y="1132340"/>
                </a:lnTo>
                <a:lnTo>
                  <a:pt x="793693" y="1155096"/>
                </a:lnTo>
                <a:lnTo>
                  <a:pt x="750508" y="1178598"/>
                </a:lnTo>
                <a:lnTo>
                  <a:pt x="707752" y="1202900"/>
                </a:lnTo>
                <a:lnTo>
                  <a:pt x="665493" y="1228053"/>
                </a:lnTo>
                <a:lnTo>
                  <a:pt x="623798" y="1254111"/>
                </a:lnTo>
                <a:lnTo>
                  <a:pt x="582736" y="1281125"/>
                </a:lnTo>
                <a:lnTo>
                  <a:pt x="542374" y="1309148"/>
                </a:lnTo>
                <a:lnTo>
                  <a:pt x="502781" y="1338233"/>
                </a:lnTo>
                <a:lnTo>
                  <a:pt x="464022" y="1368431"/>
                </a:lnTo>
                <a:lnTo>
                  <a:pt x="426168" y="1399795"/>
                </a:lnTo>
                <a:lnTo>
                  <a:pt x="389284" y="1432378"/>
                </a:lnTo>
                <a:lnTo>
                  <a:pt x="352272" y="1467269"/>
                </a:lnTo>
                <a:lnTo>
                  <a:pt x="316127" y="1503636"/>
                </a:lnTo>
                <a:lnTo>
                  <a:pt x="281025" y="1541428"/>
                </a:lnTo>
                <a:lnTo>
                  <a:pt x="247140" y="1580589"/>
                </a:lnTo>
                <a:lnTo>
                  <a:pt x="214650" y="1621068"/>
                </a:lnTo>
                <a:lnTo>
                  <a:pt x="183729" y="1662812"/>
                </a:lnTo>
                <a:lnTo>
                  <a:pt x="154553" y="1705766"/>
                </a:lnTo>
                <a:lnTo>
                  <a:pt x="127299" y="1749878"/>
                </a:lnTo>
                <a:lnTo>
                  <a:pt x="102079" y="1795220"/>
                </a:lnTo>
                <a:lnTo>
                  <a:pt x="79255" y="1841364"/>
                </a:lnTo>
                <a:lnTo>
                  <a:pt x="58817" y="1888632"/>
                </a:lnTo>
                <a:lnTo>
                  <a:pt x="41003" y="1936845"/>
                </a:lnTo>
                <a:lnTo>
                  <a:pt x="25988" y="1985950"/>
                </a:lnTo>
                <a:lnTo>
                  <a:pt x="13949" y="2035894"/>
                </a:lnTo>
                <a:lnTo>
                  <a:pt x="5464" y="2083575"/>
                </a:lnTo>
                <a:lnTo>
                  <a:pt x="0" y="2128401"/>
                </a:lnTo>
                <a:lnTo>
                  <a:pt x="1589038" y="2128401"/>
                </a:lnTo>
                <a:lnTo>
                  <a:pt x="1583351" y="2124646"/>
                </a:lnTo>
                <a:lnTo>
                  <a:pt x="1541107" y="2095882"/>
                </a:lnTo>
                <a:lnTo>
                  <a:pt x="1500424" y="2067245"/>
                </a:lnTo>
                <a:lnTo>
                  <a:pt x="1461412" y="2038769"/>
                </a:lnTo>
                <a:lnTo>
                  <a:pt x="1424180" y="2010487"/>
                </a:lnTo>
                <a:lnTo>
                  <a:pt x="1388835" y="1982433"/>
                </a:lnTo>
                <a:lnTo>
                  <a:pt x="1355487" y="1954639"/>
                </a:lnTo>
                <a:lnTo>
                  <a:pt x="1324244" y="1927140"/>
                </a:lnTo>
                <a:lnTo>
                  <a:pt x="1295215" y="1899968"/>
                </a:lnTo>
                <a:lnTo>
                  <a:pt x="1244235" y="1846739"/>
                </a:lnTo>
                <a:lnTo>
                  <a:pt x="1203333" y="1795095"/>
                </a:lnTo>
                <a:lnTo>
                  <a:pt x="1170253" y="1739387"/>
                </a:lnTo>
                <a:lnTo>
                  <a:pt x="1147206" y="1678876"/>
                </a:lnTo>
                <a:lnTo>
                  <a:pt x="1137663" y="1619821"/>
                </a:lnTo>
                <a:lnTo>
                  <a:pt x="1137709" y="1590843"/>
                </a:lnTo>
                <a:lnTo>
                  <a:pt x="1146947" y="1533991"/>
                </a:lnTo>
                <a:lnTo>
                  <a:pt x="1167724" y="1478621"/>
                </a:lnTo>
                <a:lnTo>
                  <a:pt x="1199252" y="1424743"/>
                </a:lnTo>
                <a:lnTo>
                  <a:pt x="1240748" y="1372368"/>
                </a:lnTo>
                <a:lnTo>
                  <a:pt x="1291423" y="1321504"/>
                </a:lnTo>
                <a:lnTo>
                  <a:pt x="1350494" y="1272163"/>
                </a:lnTo>
                <a:lnTo>
                  <a:pt x="1382931" y="1248067"/>
                </a:lnTo>
                <a:lnTo>
                  <a:pt x="1417173" y="1224355"/>
                </a:lnTo>
                <a:lnTo>
                  <a:pt x="1453120" y="1201029"/>
                </a:lnTo>
                <a:lnTo>
                  <a:pt x="1490674" y="1178091"/>
                </a:lnTo>
                <a:lnTo>
                  <a:pt x="1529738" y="1155540"/>
                </a:lnTo>
                <a:lnTo>
                  <a:pt x="1570213" y="1133379"/>
                </a:lnTo>
                <a:lnTo>
                  <a:pt x="1612000" y="1111609"/>
                </a:lnTo>
                <a:lnTo>
                  <a:pt x="1655002" y="1090231"/>
                </a:lnTo>
                <a:lnTo>
                  <a:pt x="1699119" y="1069246"/>
                </a:lnTo>
                <a:lnTo>
                  <a:pt x="1744255" y="1048657"/>
                </a:lnTo>
                <a:lnTo>
                  <a:pt x="1790311" y="1028463"/>
                </a:lnTo>
                <a:lnTo>
                  <a:pt x="1837188" y="1008666"/>
                </a:lnTo>
                <a:lnTo>
                  <a:pt x="1884788" y="989268"/>
                </a:lnTo>
                <a:lnTo>
                  <a:pt x="1933013" y="970270"/>
                </a:lnTo>
                <a:lnTo>
                  <a:pt x="1981765" y="951673"/>
                </a:lnTo>
                <a:lnTo>
                  <a:pt x="2030945" y="933479"/>
                </a:lnTo>
                <a:lnTo>
                  <a:pt x="2130199" y="898302"/>
                </a:lnTo>
                <a:lnTo>
                  <a:pt x="2229987" y="864750"/>
                </a:lnTo>
                <a:lnTo>
                  <a:pt x="2329524" y="832833"/>
                </a:lnTo>
                <a:lnTo>
                  <a:pt x="2476639" y="788047"/>
                </a:lnTo>
                <a:lnTo>
                  <a:pt x="2708306" y="721164"/>
                </a:lnTo>
                <a:lnTo>
                  <a:pt x="2793309" y="695516"/>
                </a:lnTo>
                <a:lnTo>
                  <a:pt x="2873852" y="670059"/>
                </a:lnTo>
                <a:lnTo>
                  <a:pt x="2950009" y="644799"/>
                </a:lnTo>
                <a:lnTo>
                  <a:pt x="3021855" y="619741"/>
                </a:lnTo>
                <a:lnTo>
                  <a:pt x="3089464" y="594890"/>
                </a:lnTo>
                <a:lnTo>
                  <a:pt x="3152910" y="570253"/>
                </a:lnTo>
                <a:lnTo>
                  <a:pt x="3212267" y="545836"/>
                </a:lnTo>
                <a:lnTo>
                  <a:pt x="3267611" y="521644"/>
                </a:lnTo>
                <a:lnTo>
                  <a:pt x="3319014" y="497683"/>
                </a:lnTo>
                <a:lnTo>
                  <a:pt x="3355839" y="479304"/>
                </a:lnTo>
                <a:lnTo>
                  <a:pt x="3355839" y="477"/>
                </a:lnTo>
                <a:lnTo>
                  <a:pt x="3308292" y="0"/>
                </a:lnTo>
                <a:close/>
              </a:path>
            </a:pathLst>
          </a:custGeom>
          <a:solidFill>
            <a:srgbClr val="192F5B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77787" y="5471089"/>
            <a:ext cx="3314700" cy="2089150"/>
          </a:xfrm>
          <a:custGeom>
            <a:avLst/>
            <a:gdLst/>
            <a:ahLst/>
            <a:cxnLst/>
            <a:rect l="l" t="t" r="r" b="b"/>
            <a:pathLst>
              <a:path w="3314700" h="2089150">
                <a:moveTo>
                  <a:pt x="3264947" y="0"/>
                </a:moveTo>
                <a:lnTo>
                  <a:pt x="3216315" y="861"/>
                </a:lnTo>
                <a:lnTo>
                  <a:pt x="3166338" y="2712"/>
                </a:lnTo>
                <a:lnTo>
                  <a:pt x="3115445" y="5383"/>
                </a:lnTo>
                <a:lnTo>
                  <a:pt x="3064066" y="8703"/>
                </a:lnTo>
                <a:lnTo>
                  <a:pt x="2961574" y="16605"/>
                </a:lnTo>
                <a:lnTo>
                  <a:pt x="2961574" y="149955"/>
                </a:lnTo>
                <a:lnTo>
                  <a:pt x="2975423" y="161103"/>
                </a:lnTo>
                <a:lnTo>
                  <a:pt x="2986288" y="173796"/>
                </a:lnTo>
                <a:lnTo>
                  <a:pt x="2994096" y="188142"/>
                </a:lnTo>
                <a:lnTo>
                  <a:pt x="2998772" y="204248"/>
                </a:lnTo>
                <a:lnTo>
                  <a:pt x="3001631" y="229141"/>
                </a:lnTo>
                <a:lnTo>
                  <a:pt x="3000207" y="253096"/>
                </a:lnTo>
                <a:lnTo>
                  <a:pt x="2979868" y="299413"/>
                </a:lnTo>
                <a:lnTo>
                  <a:pt x="2928474" y="345645"/>
                </a:lnTo>
                <a:lnTo>
                  <a:pt x="2888232" y="369493"/>
                </a:lnTo>
                <a:lnTo>
                  <a:pt x="2836745" y="394237"/>
                </a:lnTo>
                <a:lnTo>
                  <a:pt x="2772854" y="420183"/>
                </a:lnTo>
                <a:lnTo>
                  <a:pt x="2695398" y="447637"/>
                </a:lnTo>
                <a:lnTo>
                  <a:pt x="2603218" y="476904"/>
                </a:lnTo>
                <a:lnTo>
                  <a:pt x="2018593" y="651693"/>
                </a:lnTo>
                <a:lnTo>
                  <a:pt x="1809983" y="718894"/>
                </a:lnTo>
                <a:lnTo>
                  <a:pt x="1571689" y="799781"/>
                </a:lnTo>
                <a:lnTo>
                  <a:pt x="1299804" y="896969"/>
                </a:lnTo>
                <a:lnTo>
                  <a:pt x="1238924" y="919796"/>
                </a:lnTo>
                <a:lnTo>
                  <a:pt x="1179688" y="943071"/>
                </a:lnTo>
                <a:lnTo>
                  <a:pt x="1122083" y="966775"/>
                </a:lnTo>
                <a:lnTo>
                  <a:pt x="1066093" y="990894"/>
                </a:lnTo>
                <a:lnTo>
                  <a:pt x="1011705" y="1015409"/>
                </a:lnTo>
                <a:lnTo>
                  <a:pt x="958904" y="1040303"/>
                </a:lnTo>
                <a:lnTo>
                  <a:pt x="907675" y="1065560"/>
                </a:lnTo>
                <a:lnTo>
                  <a:pt x="858003" y="1091163"/>
                </a:lnTo>
                <a:lnTo>
                  <a:pt x="809875" y="1117094"/>
                </a:lnTo>
                <a:lnTo>
                  <a:pt x="763275" y="1143337"/>
                </a:lnTo>
                <a:lnTo>
                  <a:pt x="718190" y="1169875"/>
                </a:lnTo>
                <a:lnTo>
                  <a:pt x="674604" y="1196691"/>
                </a:lnTo>
                <a:lnTo>
                  <a:pt x="632502" y="1223767"/>
                </a:lnTo>
                <a:lnTo>
                  <a:pt x="591872" y="1251087"/>
                </a:lnTo>
                <a:lnTo>
                  <a:pt x="552697" y="1278634"/>
                </a:lnTo>
                <a:lnTo>
                  <a:pt x="514963" y="1306391"/>
                </a:lnTo>
                <a:lnTo>
                  <a:pt x="478657" y="1334341"/>
                </a:lnTo>
                <a:lnTo>
                  <a:pt x="443762" y="1362467"/>
                </a:lnTo>
                <a:lnTo>
                  <a:pt x="410266" y="1390751"/>
                </a:lnTo>
                <a:lnTo>
                  <a:pt x="378152" y="1419178"/>
                </a:lnTo>
                <a:lnTo>
                  <a:pt x="347407" y="1447730"/>
                </a:lnTo>
                <a:lnTo>
                  <a:pt x="318017" y="1476390"/>
                </a:lnTo>
                <a:lnTo>
                  <a:pt x="289965" y="1505141"/>
                </a:lnTo>
                <a:lnTo>
                  <a:pt x="263239" y="1533966"/>
                </a:lnTo>
                <a:lnTo>
                  <a:pt x="237824" y="1562849"/>
                </a:lnTo>
                <a:lnTo>
                  <a:pt x="190866" y="1620717"/>
                </a:lnTo>
                <a:lnTo>
                  <a:pt x="160686" y="1661973"/>
                </a:lnTo>
                <a:lnTo>
                  <a:pt x="133095" y="1703702"/>
                </a:lnTo>
                <a:lnTo>
                  <a:pt x="108067" y="1745997"/>
                </a:lnTo>
                <a:lnTo>
                  <a:pt x="85577" y="1788954"/>
                </a:lnTo>
                <a:lnTo>
                  <a:pt x="65600" y="1832667"/>
                </a:lnTo>
                <a:lnTo>
                  <a:pt x="48109" y="1877230"/>
                </a:lnTo>
                <a:lnTo>
                  <a:pt x="33079" y="1922737"/>
                </a:lnTo>
                <a:lnTo>
                  <a:pt x="20484" y="1969284"/>
                </a:lnTo>
                <a:lnTo>
                  <a:pt x="10298" y="2016965"/>
                </a:lnTo>
                <a:lnTo>
                  <a:pt x="2497" y="2065874"/>
                </a:lnTo>
                <a:lnTo>
                  <a:pt x="0" y="2088915"/>
                </a:lnTo>
                <a:lnTo>
                  <a:pt x="1477237" y="2088915"/>
                </a:lnTo>
                <a:lnTo>
                  <a:pt x="1435728" y="2059666"/>
                </a:lnTo>
                <a:lnTo>
                  <a:pt x="1396359" y="2030896"/>
                </a:lnTo>
                <a:lnTo>
                  <a:pt x="1359224" y="2002672"/>
                </a:lnTo>
                <a:lnTo>
                  <a:pt x="1324329" y="1974997"/>
                </a:lnTo>
                <a:lnTo>
                  <a:pt x="1291676" y="1947874"/>
                </a:lnTo>
                <a:lnTo>
                  <a:pt x="1261269" y="1921306"/>
                </a:lnTo>
                <a:lnTo>
                  <a:pt x="1233112" y="1895294"/>
                </a:lnTo>
                <a:lnTo>
                  <a:pt x="1183563" y="1844952"/>
                </a:lnTo>
                <a:lnTo>
                  <a:pt x="1143059" y="1796871"/>
                </a:lnTo>
                <a:lnTo>
                  <a:pt x="1111628" y="1751070"/>
                </a:lnTo>
                <a:lnTo>
                  <a:pt x="1085307" y="1700324"/>
                </a:lnTo>
                <a:lnTo>
                  <a:pt x="1067369" y="1649496"/>
                </a:lnTo>
                <a:lnTo>
                  <a:pt x="1057823" y="1598662"/>
                </a:lnTo>
                <a:lnTo>
                  <a:pt x="1056675" y="1547899"/>
                </a:lnTo>
                <a:lnTo>
                  <a:pt x="1063931" y="1497283"/>
                </a:lnTo>
                <a:lnTo>
                  <a:pt x="1079599" y="1446892"/>
                </a:lnTo>
                <a:lnTo>
                  <a:pt x="1112196" y="1382428"/>
                </a:lnTo>
                <a:lnTo>
                  <a:pt x="1133666" y="1350566"/>
                </a:lnTo>
                <a:lnTo>
                  <a:pt x="1158610" y="1318931"/>
                </a:lnTo>
                <a:lnTo>
                  <a:pt x="1187047" y="1287507"/>
                </a:lnTo>
                <a:lnTo>
                  <a:pt x="1218998" y="1256278"/>
                </a:lnTo>
                <a:lnTo>
                  <a:pt x="1254481" y="1225231"/>
                </a:lnTo>
                <a:lnTo>
                  <a:pt x="1293516" y="1194349"/>
                </a:lnTo>
                <a:lnTo>
                  <a:pt x="1336124" y="1163617"/>
                </a:lnTo>
                <a:lnTo>
                  <a:pt x="1382323" y="1133020"/>
                </a:lnTo>
                <a:lnTo>
                  <a:pt x="1432133" y="1102543"/>
                </a:lnTo>
                <a:lnTo>
                  <a:pt x="1485574" y="1072170"/>
                </a:lnTo>
                <a:lnTo>
                  <a:pt x="1542665" y="1041887"/>
                </a:lnTo>
                <a:lnTo>
                  <a:pt x="1603425" y="1011677"/>
                </a:lnTo>
                <a:lnTo>
                  <a:pt x="1667876" y="981526"/>
                </a:lnTo>
                <a:lnTo>
                  <a:pt x="1704453" y="965168"/>
                </a:lnTo>
                <a:lnTo>
                  <a:pt x="1742137" y="948831"/>
                </a:lnTo>
                <a:lnTo>
                  <a:pt x="1780943" y="932511"/>
                </a:lnTo>
                <a:lnTo>
                  <a:pt x="1820886" y="916202"/>
                </a:lnTo>
                <a:lnTo>
                  <a:pt x="1861979" y="899900"/>
                </a:lnTo>
                <a:lnTo>
                  <a:pt x="1904239" y="883600"/>
                </a:lnTo>
                <a:lnTo>
                  <a:pt x="1992314" y="850983"/>
                </a:lnTo>
                <a:lnTo>
                  <a:pt x="2085230" y="818310"/>
                </a:lnTo>
                <a:lnTo>
                  <a:pt x="2183103" y="785542"/>
                </a:lnTo>
                <a:lnTo>
                  <a:pt x="2286052" y="752638"/>
                </a:lnTo>
                <a:lnTo>
                  <a:pt x="2450249" y="702936"/>
                </a:lnTo>
                <a:lnTo>
                  <a:pt x="2684818" y="635086"/>
                </a:lnTo>
                <a:lnTo>
                  <a:pt x="2796356" y="600606"/>
                </a:lnTo>
                <a:lnTo>
                  <a:pt x="2849520" y="583356"/>
                </a:lnTo>
                <a:lnTo>
                  <a:pt x="2900933" y="566105"/>
                </a:lnTo>
                <a:lnTo>
                  <a:pt x="2950586" y="548855"/>
                </a:lnTo>
                <a:lnTo>
                  <a:pt x="2998467" y="531611"/>
                </a:lnTo>
                <a:lnTo>
                  <a:pt x="3044568" y="514377"/>
                </a:lnTo>
                <a:lnTo>
                  <a:pt x="3088877" y="497156"/>
                </a:lnTo>
                <a:lnTo>
                  <a:pt x="3131384" y="479953"/>
                </a:lnTo>
                <a:lnTo>
                  <a:pt x="3172080" y="462770"/>
                </a:lnTo>
                <a:lnTo>
                  <a:pt x="3210953" y="445613"/>
                </a:lnTo>
                <a:lnTo>
                  <a:pt x="3247995" y="428484"/>
                </a:lnTo>
                <a:lnTo>
                  <a:pt x="3283193" y="411388"/>
                </a:lnTo>
                <a:lnTo>
                  <a:pt x="3314215" y="395518"/>
                </a:lnTo>
                <a:lnTo>
                  <a:pt x="3314215" y="373"/>
                </a:lnTo>
                <a:lnTo>
                  <a:pt x="3311802" y="299"/>
                </a:lnTo>
                <a:lnTo>
                  <a:pt x="32649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97686" y="5479717"/>
            <a:ext cx="3294379" cy="2080895"/>
          </a:xfrm>
          <a:custGeom>
            <a:avLst/>
            <a:gdLst/>
            <a:ahLst/>
            <a:cxnLst/>
            <a:rect l="l" t="t" r="r" b="b"/>
            <a:pathLst>
              <a:path w="3294379" h="2080895">
                <a:moveTo>
                  <a:pt x="3103050" y="0"/>
                </a:moveTo>
                <a:lnTo>
                  <a:pt x="3049253" y="135"/>
                </a:lnTo>
                <a:lnTo>
                  <a:pt x="2941675" y="1742"/>
                </a:lnTo>
                <a:lnTo>
                  <a:pt x="2941675" y="140058"/>
                </a:lnTo>
                <a:lnTo>
                  <a:pt x="2957674" y="149890"/>
                </a:lnTo>
                <a:lnTo>
                  <a:pt x="2970983" y="162296"/>
                </a:lnTo>
                <a:lnTo>
                  <a:pt x="2980944" y="177702"/>
                </a:lnTo>
                <a:lnTo>
                  <a:pt x="2986899" y="196535"/>
                </a:lnTo>
                <a:lnTo>
                  <a:pt x="2989822" y="225534"/>
                </a:lnTo>
                <a:lnTo>
                  <a:pt x="2987197" y="252554"/>
                </a:lnTo>
                <a:lnTo>
                  <a:pt x="2962525" y="302274"/>
                </a:lnTo>
                <a:lnTo>
                  <a:pt x="2907329" y="348927"/>
                </a:lnTo>
                <a:lnTo>
                  <a:pt x="2866550" y="372114"/>
                </a:lnTo>
                <a:lnTo>
                  <a:pt x="2816057" y="395746"/>
                </a:lnTo>
                <a:lnTo>
                  <a:pt x="2755158" y="420228"/>
                </a:lnTo>
                <a:lnTo>
                  <a:pt x="2683156" y="445964"/>
                </a:lnTo>
                <a:lnTo>
                  <a:pt x="2599359" y="473357"/>
                </a:lnTo>
                <a:lnTo>
                  <a:pt x="2052764" y="638195"/>
                </a:lnTo>
                <a:lnTo>
                  <a:pt x="1846896" y="704685"/>
                </a:lnTo>
                <a:lnTo>
                  <a:pt x="1675842" y="763104"/>
                </a:lnTo>
                <a:lnTo>
                  <a:pt x="1489633" y="830035"/>
                </a:lnTo>
                <a:lnTo>
                  <a:pt x="1287474" y="906541"/>
                </a:lnTo>
                <a:lnTo>
                  <a:pt x="1225090" y="931233"/>
                </a:lnTo>
                <a:lnTo>
                  <a:pt x="1164406" y="956223"/>
                </a:lnTo>
                <a:lnTo>
                  <a:pt x="1105410" y="981502"/>
                </a:lnTo>
                <a:lnTo>
                  <a:pt x="1048091" y="1007062"/>
                </a:lnTo>
                <a:lnTo>
                  <a:pt x="992436" y="1032896"/>
                </a:lnTo>
                <a:lnTo>
                  <a:pt x="938432" y="1058994"/>
                </a:lnTo>
                <a:lnTo>
                  <a:pt x="886069" y="1085349"/>
                </a:lnTo>
                <a:lnTo>
                  <a:pt x="835333" y="1111953"/>
                </a:lnTo>
                <a:lnTo>
                  <a:pt x="786213" y="1138798"/>
                </a:lnTo>
                <a:lnTo>
                  <a:pt x="738697" y="1165874"/>
                </a:lnTo>
                <a:lnTo>
                  <a:pt x="692771" y="1193176"/>
                </a:lnTo>
                <a:lnTo>
                  <a:pt x="648425" y="1220693"/>
                </a:lnTo>
                <a:lnTo>
                  <a:pt x="605646" y="1248419"/>
                </a:lnTo>
                <a:lnTo>
                  <a:pt x="564422" y="1276344"/>
                </a:lnTo>
                <a:lnTo>
                  <a:pt x="524741" y="1304462"/>
                </a:lnTo>
                <a:lnTo>
                  <a:pt x="486591" y="1332763"/>
                </a:lnTo>
                <a:lnTo>
                  <a:pt x="449959" y="1361240"/>
                </a:lnTo>
                <a:lnTo>
                  <a:pt x="414834" y="1389884"/>
                </a:lnTo>
                <a:lnTo>
                  <a:pt x="381204" y="1418687"/>
                </a:lnTo>
                <a:lnTo>
                  <a:pt x="349055" y="1447642"/>
                </a:lnTo>
                <a:lnTo>
                  <a:pt x="318375" y="1476742"/>
                </a:lnTo>
                <a:lnTo>
                  <a:pt x="289156" y="1505973"/>
                </a:lnTo>
                <a:lnTo>
                  <a:pt x="261382" y="1535332"/>
                </a:lnTo>
                <a:lnTo>
                  <a:pt x="235041" y="1564811"/>
                </a:lnTo>
                <a:lnTo>
                  <a:pt x="210122" y="1594400"/>
                </a:lnTo>
                <a:lnTo>
                  <a:pt x="157054" y="1664513"/>
                </a:lnTo>
                <a:lnTo>
                  <a:pt x="130031" y="1705403"/>
                </a:lnTo>
                <a:lnTo>
                  <a:pt x="105519" y="1746855"/>
                </a:lnTo>
                <a:lnTo>
                  <a:pt x="83493" y="1788961"/>
                </a:lnTo>
                <a:lnTo>
                  <a:pt x="63928" y="1831814"/>
                </a:lnTo>
                <a:lnTo>
                  <a:pt x="46799" y="1875507"/>
                </a:lnTo>
                <a:lnTo>
                  <a:pt x="32080" y="1920132"/>
                </a:lnTo>
                <a:lnTo>
                  <a:pt x="19747" y="1965782"/>
                </a:lnTo>
                <a:lnTo>
                  <a:pt x="9774" y="2012550"/>
                </a:lnTo>
                <a:lnTo>
                  <a:pt x="2136" y="2060529"/>
                </a:lnTo>
                <a:lnTo>
                  <a:pt x="0" y="2080288"/>
                </a:lnTo>
                <a:lnTo>
                  <a:pt x="1397531" y="2080288"/>
                </a:lnTo>
                <a:lnTo>
                  <a:pt x="1388007" y="2073024"/>
                </a:lnTo>
                <a:lnTo>
                  <a:pt x="1350122" y="2042973"/>
                </a:lnTo>
                <a:lnTo>
                  <a:pt x="1314444" y="2013481"/>
                </a:lnTo>
                <a:lnTo>
                  <a:pt x="1280954" y="1984562"/>
                </a:lnTo>
                <a:lnTo>
                  <a:pt x="1249632" y="1956232"/>
                </a:lnTo>
                <a:lnTo>
                  <a:pt x="1220460" y="1928505"/>
                </a:lnTo>
                <a:lnTo>
                  <a:pt x="1193417" y="1901398"/>
                </a:lnTo>
                <a:lnTo>
                  <a:pt x="1145643" y="1849103"/>
                </a:lnTo>
                <a:lnTo>
                  <a:pt x="1106155" y="1799468"/>
                </a:lnTo>
                <a:lnTo>
                  <a:pt x="1074800" y="1752615"/>
                </a:lnTo>
                <a:lnTo>
                  <a:pt x="1050474" y="1706740"/>
                </a:lnTo>
                <a:lnTo>
                  <a:pt x="1032656" y="1660753"/>
                </a:lnTo>
                <a:lnTo>
                  <a:pt x="1021353" y="1614706"/>
                </a:lnTo>
                <a:lnTo>
                  <a:pt x="1016569" y="1568654"/>
                </a:lnTo>
                <a:lnTo>
                  <a:pt x="1018309" y="1522648"/>
                </a:lnTo>
                <a:lnTo>
                  <a:pt x="1026581" y="1476740"/>
                </a:lnTo>
                <a:lnTo>
                  <a:pt x="1041386" y="1430988"/>
                </a:lnTo>
                <a:lnTo>
                  <a:pt x="1072325" y="1368719"/>
                </a:lnTo>
                <a:lnTo>
                  <a:pt x="1115534" y="1307449"/>
                </a:lnTo>
                <a:lnTo>
                  <a:pt x="1141782" y="1277156"/>
                </a:lnTo>
                <a:lnTo>
                  <a:pt x="1171146" y="1247074"/>
                </a:lnTo>
                <a:lnTo>
                  <a:pt x="1203644" y="1217188"/>
                </a:lnTo>
                <a:lnTo>
                  <a:pt x="1239291" y="1187487"/>
                </a:lnTo>
                <a:lnTo>
                  <a:pt x="1278104" y="1157958"/>
                </a:lnTo>
                <a:lnTo>
                  <a:pt x="1320099" y="1128586"/>
                </a:lnTo>
                <a:lnTo>
                  <a:pt x="1365292" y="1099359"/>
                </a:lnTo>
                <a:lnTo>
                  <a:pt x="1413701" y="1070264"/>
                </a:lnTo>
                <a:lnTo>
                  <a:pt x="1465341" y="1041288"/>
                </a:lnTo>
                <a:lnTo>
                  <a:pt x="1520228" y="1012417"/>
                </a:lnTo>
                <a:lnTo>
                  <a:pt x="1578379" y="983639"/>
                </a:lnTo>
                <a:lnTo>
                  <a:pt x="1639810" y="954941"/>
                </a:lnTo>
                <a:lnTo>
                  <a:pt x="1676526" y="938517"/>
                </a:lnTo>
                <a:lnTo>
                  <a:pt x="1714350" y="922116"/>
                </a:lnTo>
                <a:lnTo>
                  <a:pt x="1753297" y="905734"/>
                </a:lnTo>
                <a:lnTo>
                  <a:pt x="1793381" y="889364"/>
                </a:lnTo>
                <a:lnTo>
                  <a:pt x="1834617" y="873002"/>
                </a:lnTo>
                <a:lnTo>
                  <a:pt x="1877020" y="856644"/>
                </a:lnTo>
                <a:lnTo>
                  <a:pt x="1965386" y="823914"/>
                </a:lnTo>
                <a:lnTo>
                  <a:pt x="2058596" y="791134"/>
                </a:lnTo>
                <a:lnTo>
                  <a:pt x="2156769" y="758263"/>
                </a:lnTo>
                <a:lnTo>
                  <a:pt x="2260022" y="725261"/>
                </a:lnTo>
                <a:lnTo>
                  <a:pt x="2424685" y="675421"/>
                </a:lnTo>
                <a:lnTo>
                  <a:pt x="2659054" y="607630"/>
                </a:lnTo>
                <a:lnTo>
                  <a:pt x="2770085" y="573309"/>
                </a:lnTo>
                <a:lnTo>
                  <a:pt x="2823000" y="556144"/>
                </a:lnTo>
                <a:lnTo>
                  <a:pt x="2874167" y="538979"/>
                </a:lnTo>
                <a:lnTo>
                  <a:pt x="2923575" y="521820"/>
                </a:lnTo>
                <a:lnTo>
                  <a:pt x="2971215" y="504670"/>
                </a:lnTo>
                <a:lnTo>
                  <a:pt x="3017076" y="487533"/>
                </a:lnTo>
                <a:lnTo>
                  <a:pt x="3061148" y="470412"/>
                </a:lnTo>
                <a:lnTo>
                  <a:pt x="3103421" y="453311"/>
                </a:lnTo>
                <a:lnTo>
                  <a:pt x="3143884" y="436234"/>
                </a:lnTo>
                <a:lnTo>
                  <a:pt x="3182527" y="419184"/>
                </a:lnTo>
                <a:lnTo>
                  <a:pt x="3219339" y="402166"/>
                </a:lnTo>
                <a:lnTo>
                  <a:pt x="3254311" y="385183"/>
                </a:lnTo>
                <a:lnTo>
                  <a:pt x="3294315" y="364513"/>
                </a:lnTo>
                <a:lnTo>
                  <a:pt x="3294315" y="2132"/>
                </a:lnTo>
                <a:lnTo>
                  <a:pt x="3292347" y="2073"/>
                </a:lnTo>
                <a:lnTo>
                  <a:pt x="3103050" y="0"/>
                </a:lnTo>
                <a:close/>
              </a:path>
            </a:pathLst>
          </a:custGeom>
          <a:solidFill>
            <a:srgbClr val="192F5B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208438" y="5874600"/>
            <a:ext cx="195580" cy="79375"/>
          </a:xfrm>
          <a:custGeom>
            <a:avLst/>
            <a:gdLst/>
            <a:ahLst/>
            <a:cxnLst/>
            <a:rect l="l" t="t" r="r" b="b"/>
            <a:pathLst>
              <a:path w="195579" h="79375">
                <a:moveTo>
                  <a:pt x="166649" y="0"/>
                </a:moveTo>
                <a:lnTo>
                  <a:pt x="117813" y="21309"/>
                </a:lnTo>
                <a:lnTo>
                  <a:pt x="32333" y="55351"/>
                </a:lnTo>
                <a:lnTo>
                  <a:pt x="0" y="67411"/>
                </a:lnTo>
                <a:lnTo>
                  <a:pt x="35826" y="79247"/>
                </a:lnTo>
                <a:lnTo>
                  <a:pt x="76238" y="63118"/>
                </a:lnTo>
                <a:lnTo>
                  <a:pt x="136718" y="37658"/>
                </a:lnTo>
                <a:lnTo>
                  <a:pt x="195465" y="10540"/>
                </a:lnTo>
                <a:lnTo>
                  <a:pt x="1666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410876" y="5787618"/>
            <a:ext cx="143510" cy="80010"/>
          </a:xfrm>
          <a:custGeom>
            <a:avLst/>
            <a:gdLst/>
            <a:ahLst/>
            <a:cxnLst/>
            <a:rect l="l" t="t" r="r" b="b"/>
            <a:pathLst>
              <a:path w="143509" h="80010">
                <a:moveTo>
                  <a:pt x="121297" y="0"/>
                </a:moveTo>
                <a:lnTo>
                  <a:pt x="83229" y="25119"/>
                </a:lnTo>
                <a:lnTo>
                  <a:pt x="42989" y="48247"/>
                </a:lnTo>
                <a:lnTo>
                  <a:pt x="0" y="70218"/>
                </a:lnTo>
                <a:lnTo>
                  <a:pt x="28422" y="79629"/>
                </a:lnTo>
                <a:lnTo>
                  <a:pt x="74029" y="54658"/>
                </a:lnTo>
                <a:lnTo>
                  <a:pt x="114561" y="29128"/>
                </a:lnTo>
                <a:lnTo>
                  <a:pt x="140296" y="10541"/>
                </a:lnTo>
                <a:lnTo>
                  <a:pt x="143446" y="8115"/>
                </a:lnTo>
                <a:lnTo>
                  <a:pt x="1212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006520" y="5956808"/>
            <a:ext cx="196850" cy="67945"/>
          </a:xfrm>
          <a:custGeom>
            <a:avLst/>
            <a:gdLst/>
            <a:ahLst/>
            <a:cxnLst/>
            <a:rect l="l" t="t" r="r" b="b"/>
            <a:pathLst>
              <a:path w="196850" h="67945">
                <a:moveTo>
                  <a:pt x="161975" y="0"/>
                </a:moveTo>
                <a:lnTo>
                  <a:pt x="140856" y="7591"/>
                </a:lnTo>
                <a:lnTo>
                  <a:pt x="51447" y="37655"/>
                </a:lnTo>
                <a:lnTo>
                  <a:pt x="0" y="53416"/>
                </a:lnTo>
                <a:lnTo>
                  <a:pt x="42341" y="67373"/>
                </a:lnTo>
                <a:lnTo>
                  <a:pt x="59359" y="62014"/>
                </a:lnTo>
                <a:lnTo>
                  <a:pt x="134161" y="36160"/>
                </a:lnTo>
                <a:lnTo>
                  <a:pt x="158722" y="27351"/>
                </a:lnTo>
                <a:lnTo>
                  <a:pt x="196824" y="12750"/>
                </a:lnTo>
                <a:lnTo>
                  <a:pt x="1619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557967" y="5680938"/>
            <a:ext cx="85090" cy="93980"/>
          </a:xfrm>
          <a:custGeom>
            <a:avLst/>
            <a:gdLst/>
            <a:ahLst/>
            <a:cxnLst/>
            <a:rect l="l" t="t" r="r" b="b"/>
            <a:pathLst>
              <a:path w="85090" h="93979">
                <a:moveTo>
                  <a:pt x="66484" y="0"/>
                </a:moveTo>
                <a:lnTo>
                  <a:pt x="49159" y="35202"/>
                </a:lnTo>
                <a:lnTo>
                  <a:pt x="21692" y="67305"/>
                </a:lnTo>
                <a:lnTo>
                  <a:pt x="0" y="86715"/>
                </a:lnTo>
                <a:lnTo>
                  <a:pt x="21653" y="93865"/>
                </a:lnTo>
                <a:lnTo>
                  <a:pt x="55905" y="57670"/>
                </a:lnTo>
                <a:lnTo>
                  <a:pt x="79997" y="16713"/>
                </a:lnTo>
                <a:lnTo>
                  <a:pt x="84848" y="812"/>
                </a:lnTo>
                <a:lnTo>
                  <a:pt x="664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235351" y="6152057"/>
            <a:ext cx="313690" cy="101600"/>
          </a:xfrm>
          <a:custGeom>
            <a:avLst/>
            <a:gdLst/>
            <a:ahLst/>
            <a:cxnLst/>
            <a:rect l="l" t="t" r="r" b="b"/>
            <a:pathLst>
              <a:path w="313690" h="101600">
                <a:moveTo>
                  <a:pt x="264947" y="0"/>
                </a:moveTo>
                <a:lnTo>
                  <a:pt x="151454" y="34222"/>
                </a:lnTo>
                <a:lnTo>
                  <a:pt x="101212" y="50263"/>
                </a:lnTo>
                <a:lnTo>
                  <a:pt x="0" y="83921"/>
                </a:lnTo>
                <a:lnTo>
                  <a:pt x="52501" y="101231"/>
                </a:lnTo>
                <a:lnTo>
                  <a:pt x="131883" y="74371"/>
                </a:lnTo>
                <a:lnTo>
                  <a:pt x="171413" y="61548"/>
                </a:lnTo>
                <a:lnTo>
                  <a:pt x="313613" y="17805"/>
                </a:lnTo>
                <a:lnTo>
                  <a:pt x="2649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90027" y="7400697"/>
            <a:ext cx="79375" cy="159385"/>
          </a:xfrm>
          <a:custGeom>
            <a:avLst/>
            <a:gdLst/>
            <a:ahLst/>
            <a:cxnLst/>
            <a:rect l="l" t="t" r="r" b="b"/>
            <a:pathLst>
              <a:path w="79375" h="159384">
                <a:moveTo>
                  <a:pt x="43103" y="0"/>
                </a:moveTo>
                <a:lnTo>
                  <a:pt x="0" y="9804"/>
                </a:lnTo>
                <a:lnTo>
                  <a:pt x="3019" y="31455"/>
                </a:lnTo>
                <a:lnTo>
                  <a:pt x="6532" y="52984"/>
                </a:lnTo>
                <a:lnTo>
                  <a:pt x="10538" y="74323"/>
                </a:lnTo>
                <a:lnTo>
                  <a:pt x="15036" y="95402"/>
                </a:lnTo>
                <a:lnTo>
                  <a:pt x="27425" y="143363"/>
                </a:lnTo>
                <a:lnTo>
                  <a:pt x="32457" y="159307"/>
                </a:lnTo>
                <a:lnTo>
                  <a:pt x="79174" y="159307"/>
                </a:lnTo>
                <a:lnTo>
                  <a:pt x="70160" y="131036"/>
                </a:lnTo>
                <a:lnTo>
                  <a:pt x="58204" y="85356"/>
                </a:lnTo>
                <a:lnTo>
                  <a:pt x="53571" y="63888"/>
                </a:lnTo>
                <a:lnTo>
                  <a:pt x="49525" y="42540"/>
                </a:lnTo>
                <a:lnTo>
                  <a:pt x="46043" y="21261"/>
                </a:lnTo>
                <a:lnTo>
                  <a:pt x="431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545472" y="6081522"/>
            <a:ext cx="255270" cy="74930"/>
          </a:xfrm>
          <a:custGeom>
            <a:avLst/>
            <a:gdLst/>
            <a:ahLst/>
            <a:cxnLst/>
            <a:rect l="l" t="t" r="r" b="b"/>
            <a:pathLst>
              <a:path w="255270" h="74929">
                <a:moveTo>
                  <a:pt x="208927" y="0"/>
                </a:moveTo>
                <a:lnTo>
                  <a:pt x="0" y="57416"/>
                </a:lnTo>
                <a:lnTo>
                  <a:pt x="51346" y="74358"/>
                </a:lnTo>
                <a:lnTo>
                  <a:pt x="254965" y="16865"/>
                </a:lnTo>
                <a:lnTo>
                  <a:pt x="2089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501338" y="5530113"/>
            <a:ext cx="92075" cy="36830"/>
          </a:xfrm>
          <a:custGeom>
            <a:avLst/>
            <a:gdLst/>
            <a:ahLst/>
            <a:cxnLst/>
            <a:rect l="l" t="t" r="r" b="b"/>
            <a:pathLst>
              <a:path w="92075" h="36829">
                <a:moveTo>
                  <a:pt x="28257" y="0"/>
                </a:moveTo>
                <a:lnTo>
                  <a:pt x="0" y="9372"/>
                </a:lnTo>
                <a:lnTo>
                  <a:pt x="7061" y="10706"/>
                </a:lnTo>
                <a:lnTo>
                  <a:pt x="14071" y="12268"/>
                </a:lnTo>
                <a:lnTo>
                  <a:pt x="58369" y="28320"/>
                </a:lnTo>
                <a:lnTo>
                  <a:pt x="64096" y="31699"/>
                </a:lnTo>
                <a:lnTo>
                  <a:pt x="67005" y="33350"/>
                </a:lnTo>
                <a:lnTo>
                  <a:pt x="68643" y="34416"/>
                </a:lnTo>
                <a:lnTo>
                  <a:pt x="70358" y="35394"/>
                </a:lnTo>
                <a:lnTo>
                  <a:pt x="72034" y="36410"/>
                </a:lnTo>
                <a:lnTo>
                  <a:pt x="91503" y="30632"/>
                </a:lnTo>
                <a:lnTo>
                  <a:pt x="76667" y="20384"/>
                </a:lnTo>
                <a:lnTo>
                  <a:pt x="61013" y="11972"/>
                </a:lnTo>
                <a:lnTo>
                  <a:pt x="44794" y="5232"/>
                </a:lnTo>
                <a:lnTo>
                  <a:pt x="282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592066" y="5575693"/>
            <a:ext cx="53975" cy="86360"/>
          </a:xfrm>
          <a:custGeom>
            <a:avLst/>
            <a:gdLst/>
            <a:ahLst/>
            <a:cxnLst/>
            <a:rect l="l" t="t" r="r" b="b"/>
            <a:pathLst>
              <a:path w="53975" h="86360">
                <a:moveTo>
                  <a:pt x="17792" y="0"/>
                </a:moveTo>
                <a:lnTo>
                  <a:pt x="0" y="5880"/>
                </a:lnTo>
                <a:lnTo>
                  <a:pt x="9156" y="15024"/>
                </a:lnTo>
                <a:lnTo>
                  <a:pt x="11226" y="18224"/>
                </a:lnTo>
                <a:lnTo>
                  <a:pt x="13423" y="20980"/>
                </a:lnTo>
                <a:lnTo>
                  <a:pt x="18351" y="27406"/>
                </a:lnTo>
                <a:lnTo>
                  <a:pt x="19138" y="28473"/>
                </a:lnTo>
                <a:lnTo>
                  <a:pt x="19494" y="29070"/>
                </a:lnTo>
                <a:lnTo>
                  <a:pt x="21208" y="31991"/>
                </a:lnTo>
                <a:lnTo>
                  <a:pt x="23152" y="34772"/>
                </a:lnTo>
                <a:lnTo>
                  <a:pt x="24650" y="37795"/>
                </a:lnTo>
                <a:lnTo>
                  <a:pt x="36145" y="78460"/>
                </a:lnTo>
                <a:lnTo>
                  <a:pt x="36169" y="82626"/>
                </a:lnTo>
                <a:lnTo>
                  <a:pt x="35928" y="86042"/>
                </a:lnTo>
                <a:lnTo>
                  <a:pt x="53733" y="86271"/>
                </a:lnTo>
                <a:lnTo>
                  <a:pt x="53898" y="82626"/>
                </a:lnTo>
                <a:lnTo>
                  <a:pt x="53898" y="78460"/>
                </a:lnTo>
                <a:lnTo>
                  <a:pt x="53682" y="74561"/>
                </a:lnTo>
                <a:lnTo>
                  <a:pt x="43675" y="36233"/>
                </a:lnTo>
                <a:lnTo>
                  <a:pt x="39763" y="29540"/>
                </a:lnTo>
                <a:lnTo>
                  <a:pt x="37998" y="26073"/>
                </a:lnTo>
                <a:lnTo>
                  <a:pt x="35788" y="22923"/>
                </a:lnTo>
                <a:lnTo>
                  <a:pt x="33781" y="19672"/>
                </a:lnTo>
                <a:lnTo>
                  <a:pt x="33362" y="19075"/>
                </a:lnTo>
                <a:lnTo>
                  <a:pt x="32651" y="18008"/>
                </a:lnTo>
                <a:lnTo>
                  <a:pt x="26835" y="10566"/>
                </a:lnTo>
                <a:lnTo>
                  <a:pt x="24523" y="7759"/>
                </a:lnTo>
                <a:lnTo>
                  <a:pt x="22656" y="4914"/>
                </a:lnTo>
                <a:lnTo>
                  <a:pt x="19977" y="2158"/>
                </a:lnTo>
                <a:lnTo>
                  <a:pt x="17792" y="0"/>
                </a:lnTo>
                <a:close/>
              </a:path>
              <a:path w="53975" h="86360">
                <a:moveTo>
                  <a:pt x="18732" y="27952"/>
                </a:moveTo>
                <a:lnTo>
                  <a:pt x="19087" y="28473"/>
                </a:lnTo>
                <a:lnTo>
                  <a:pt x="18732" y="27952"/>
                </a:lnTo>
                <a:close/>
              </a:path>
              <a:path w="53975" h="86360">
                <a:moveTo>
                  <a:pt x="33397" y="19075"/>
                </a:moveTo>
                <a:lnTo>
                  <a:pt x="33566" y="19316"/>
                </a:lnTo>
                <a:lnTo>
                  <a:pt x="33397" y="190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357434" y="5517032"/>
            <a:ext cx="133985" cy="17145"/>
          </a:xfrm>
          <a:custGeom>
            <a:avLst/>
            <a:gdLst/>
            <a:ahLst/>
            <a:cxnLst/>
            <a:rect l="l" t="t" r="r" b="b"/>
            <a:pathLst>
              <a:path w="133984" h="17145">
                <a:moveTo>
                  <a:pt x="39738" y="0"/>
                </a:moveTo>
                <a:lnTo>
                  <a:pt x="0" y="13220"/>
                </a:lnTo>
                <a:lnTo>
                  <a:pt x="21537" y="13561"/>
                </a:lnTo>
                <a:lnTo>
                  <a:pt x="43075" y="14119"/>
                </a:lnTo>
                <a:lnTo>
                  <a:pt x="64608" y="14910"/>
                </a:lnTo>
                <a:lnTo>
                  <a:pt x="89306" y="16103"/>
                </a:lnTo>
                <a:lnTo>
                  <a:pt x="92494" y="16395"/>
                </a:lnTo>
                <a:lnTo>
                  <a:pt x="95707" y="16598"/>
                </a:lnTo>
                <a:lnTo>
                  <a:pt x="133616" y="5334"/>
                </a:lnTo>
                <a:lnTo>
                  <a:pt x="121821" y="3896"/>
                </a:lnTo>
                <a:lnTo>
                  <a:pt x="110085" y="2765"/>
                </a:lnTo>
                <a:lnTo>
                  <a:pt x="98417" y="1915"/>
                </a:lnTo>
                <a:lnTo>
                  <a:pt x="86829" y="1320"/>
                </a:lnTo>
                <a:lnTo>
                  <a:pt x="51507" y="227"/>
                </a:lnTo>
                <a:lnTo>
                  <a:pt x="39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956243" y="6250089"/>
            <a:ext cx="288290" cy="108585"/>
          </a:xfrm>
          <a:custGeom>
            <a:avLst/>
            <a:gdLst/>
            <a:ahLst/>
            <a:cxnLst/>
            <a:rect l="l" t="t" r="r" b="b"/>
            <a:pathLst>
              <a:path w="288290" h="108585">
                <a:moveTo>
                  <a:pt x="238074" y="0"/>
                </a:moveTo>
                <a:lnTo>
                  <a:pt x="105016" y="48691"/>
                </a:lnTo>
                <a:lnTo>
                  <a:pt x="0" y="91274"/>
                </a:lnTo>
                <a:lnTo>
                  <a:pt x="51892" y="108394"/>
                </a:lnTo>
                <a:lnTo>
                  <a:pt x="118249" y="80937"/>
                </a:lnTo>
                <a:lnTo>
                  <a:pt x="262102" y="27025"/>
                </a:lnTo>
                <a:lnTo>
                  <a:pt x="287832" y="18199"/>
                </a:lnTo>
                <a:lnTo>
                  <a:pt x="2380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800856" y="6023444"/>
            <a:ext cx="203200" cy="61594"/>
          </a:xfrm>
          <a:custGeom>
            <a:avLst/>
            <a:gdLst/>
            <a:ahLst/>
            <a:cxnLst/>
            <a:rect l="l" t="t" r="r" b="b"/>
            <a:pathLst>
              <a:path w="203200" h="61595">
                <a:moveTo>
                  <a:pt x="161582" y="0"/>
                </a:moveTo>
                <a:lnTo>
                  <a:pt x="76441" y="24536"/>
                </a:lnTo>
                <a:lnTo>
                  <a:pt x="0" y="45516"/>
                </a:lnTo>
                <a:lnTo>
                  <a:pt x="47802" y="61302"/>
                </a:lnTo>
                <a:lnTo>
                  <a:pt x="83921" y="50952"/>
                </a:lnTo>
                <a:lnTo>
                  <a:pt x="188404" y="19672"/>
                </a:lnTo>
                <a:lnTo>
                  <a:pt x="193243" y="18161"/>
                </a:lnTo>
                <a:lnTo>
                  <a:pt x="202780" y="15113"/>
                </a:lnTo>
                <a:lnTo>
                  <a:pt x="1615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263242" y="6526727"/>
            <a:ext cx="358775" cy="227965"/>
          </a:xfrm>
          <a:custGeom>
            <a:avLst/>
            <a:gdLst/>
            <a:ahLst/>
            <a:cxnLst/>
            <a:rect l="l" t="t" r="r" b="b"/>
            <a:pathLst>
              <a:path w="358775" h="227965">
                <a:moveTo>
                  <a:pt x="311137" y="0"/>
                </a:moveTo>
                <a:lnTo>
                  <a:pt x="277561" y="19605"/>
                </a:lnTo>
                <a:lnTo>
                  <a:pt x="244119" y="39839"/>
                </a:lnTo>
                <a:lnTo>
                  <a:pt x="198617" y="68661"/>
                </a:lnTo>
                <a:lnTo>
                  <a:pt x="153592" y="98834"/>
                </a:lnTo>
                <a:lnTo>
                  <a:pt x="109218" y="130523"/>
                </a:lnTo>
                <a:lnTo>
                  <a:pt x="65672" y="163893"/>
                </a:lnTo>
                <a:lnTo>
                  <a:pt x="23126" y="199110"/>
                </a:lnTo>
                <a:lnTo>
                  <a:pt x="0" y="219544"/>
                </a:lnTo>
                <a:lnTo>
                  <a:pt x="52171" y="227736"/>
                </a:lnTo>
                <a:lnTo>
                  <a:pt x="92864" y="193810"/>
                </a:lnTo>
                <a:lnTo>
                  <a:pt x="134647" y="161511"/>
                </a:lnTo>
                <a:lnTo>
                  <a:pt x="177340" y="130702"/>
                </a:lnTo>
                <a:lnTo>
                  <a:pt x="220765" y="101243"/>
                </a:lnTo>
                <a:lnTo>
                  <a:pt x="264744" y="72999"/>
                </a:lnTo>
                <a:lnTo>
                  <a:pt x="311481" y="44573"/>
                </a:lnTo>
                <a:lnTo>
                  <a:pt x="358647" y="17386"/>
                </a:lnTo>
                <a:lnTo>
                  <a:pt x="3111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612631" y="6356701"/>
            <a:ext cx="356235" cy="165100"/>
          </a:xfrm>
          <a:custGeom>
            <a:avLst/>
            <a:gdLst/>
            <a:ahLst/>
            <a:cxnLst/>
            <a:rect l="l" t="t" r="r" b="b"/>
            <a:pathLst>
              <a:path w="356234" h="165100">
                <a:moveTo>
                  <a:pt x="305739" y="0"/>
                </a:moveTo>
                <a:lnTo>
                  <a:pt x="229102" y="33658"/>
                </a:lnTo>
                <a:lnTo>
                  <a:pt x="141121" y="74939"/>
                </a:lnTo>
                <a:lnTo>
                  <a:pt x="67818" y="111836"/>
                </a:lnTo>
                <a:lnTo>
                  <a:pt x="10109" y="142963"/>
                </a:lnTo>
                <a:lnTo>
                  <a:pt x="6692" y="144779"/>
                </a:lnTo>
                <a:lnTo>
                  <a:pt x="3378" y="146761"/>
                </a:lnTo>
                <a:lnTo>
                  <a:pt x="0" y="148628"/>
                </a:lnTo>
                <a:lnTo>
                  <a:pt x="49504" y="164972"/>
                </a:lnTo>
                <a:lnTo>
                  <a:pt x="85864" y="145072"/>
                </a:lnTo>
                <a:lnTo>
                  <a:pt x="157559" y="108379"/>
                </a:lnTo>
                <a:lnTo>
                  <a:pt x="229839" y="73726"/>
                </a:lnTo>
                <a:lnTo>
                  <a:pt x="316725" y="34416"/>
                </a:lnTo>
                <a:lnTo>
                  <a:pt x="355663" y="18275"/>
                </a:lnTo>
                <a:lnTo>
                  <a:pt x="3057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987868" y="6802851"/>
            <a:ext cx="269240" cy="433070"/>
          </a:xfrm>
          <a:custGeom>
            <a:avLst/>
            <a:gdLst/>
            <a:ahLst/>
            <a:cxnLst/>
            <a:rect l="l" t="t" r="r" b="b"/>
            <a:pathLst>
              <a:path w="269240" h="433070">
                <a:moveTo>
                  <a:pt x="216928" y="0"/>
                </a:moveTo>
                <a:lnTo>
                  <a:pt x="188397" y="30835"/>
                </a:lnTo>
                <a:lnTo>
                  <a:pt x="161070" y="63001"/>
                </a:lnTo>
                <a:lnTo>
                  <a:pt x="135139" y="96572"/>
                </a:lnTo>
                <a:lnTo>
                  <a:pt x="110794" y="131622"/>
                </a:lnTo>
                <a:lnTo>
                  <a:pt x="85743" y="172360"/>
                </a:lnTo>
                <a:lnTo>
                  <a:pt x="63311" y="214929"/>
                </a:lnTo>
                <a:lnTo>
                  <a:pt x="43732" y="259140"/>
                </a:lnTo>
                <a:lnTo>
                  <a:pt x="27239" y="304800"/>
                </a:lnTo>
                <a:lnTo>
                  <a:pt x="14065" y="351720"/>
                </a:lnTo>
                <a:lnTo>
                  <a:pt x="4445" y="399707"/>
                </a:lnTo>
                <a:lnTo>
                  <a:pt x="0" y="432498"/>
                </a:lnTo>
                <a:lnTo>
                  <a:pt x="44704" y="425208"/>
                </a:lnTo>
                <a:lnTo>
                  <a:pt x="45504" y="419036"/>
                </a:lnTo>
                <a:lnTo>
                  <a:pt x="46151" y="412800"/>
                </a:lnTo>
                <a:lnTo>
                  <a:pt x="47129" y="406654"/>
                </a:lnTo>
                <a:lnTo>
                  <a:pt x="58117" y="352885"/>
                </a:lnTo>
                <a:lnTo>
                  <a:pt x="73824" y="300544"/>
                </a:lnTo>
                <a:lnTo>
                  <a:pt x="93919" y="249878"/>
                </a:lnTo>
                <a:lnTo>
                  <a:pt x="118074" y="201133"/>
                </a:lnTo>
                <a:lnTo>
                  <a:pt x="145961" y="154559"/>
                </a:lnTo>
                <a:lnTo>
                  <a:pt x="173615" y="114820"/>
                </a:lnTo>
                <a:lnTo>
                  <a:pt x="203493" y="76873"/>
                </a:lnTo>
                <a:lnTo>
                  <a:pt x="235316" y="40630"/>
                </a:lnTo>
                <a:lnTo>
                  <a:pt x="268808" y="6007"/>
                </a:lnTo>
                <a:lnTo>
                  <a:pt x="2169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562625" y="745093"/>
            <a:ext cx="956814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90">
              <a:lnSpc>
                <a:spcPct val="100000"/>
              </a:lnSpc>
            </a:pPr>
            <a:r>
              <a:rPr lang="ru-RU" spc="-105" dirty="0" smtClean="0">
                <a:latin typeface="Calibri" panose="020F0502020204030204" pitchFamily="34" charset="0"/>
              </a:rPr>
              <a:t>КОНКУРЕНТНЫЕ ПРЕИМУЩЕСТВА</a:t>
            </a:r>
            <a:endParaRPr spc="185" dirty="0">
              <a:latin typeface="Calibri" panose="020F0502020204030204" pitchFamily="34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84491" y="1190624"/>
            <a:ext cx="6617149" cy="45719"/>
          </a:xfrm>
          <a:custGeom>
            <a:avLst/>
            <a:gdLst/>
            <a:ahLst/>
            <a:cxnLst/>
            <a:rect l="l" t="t" r="r" b="b"/>
            <a:pathLst>
              <a:path w="5448300">
                <a:moveTo>
                  <a:pt x="5448007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72BC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738855" y="6978848"/>
            <a:ext cx="40844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370"/>
              </a:lnSpc>
            </a:pPr>
            <a:fld id="{81D60167-4931-47E6-BA6A-407CBD079E47}" type="slidenum">
              <a:rPr sz="2400" spc="240" dirty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10</a:t>
            </a:fld>
            <a:endParaRPr sz="2400" dirty="0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7248" y="1343025"/>
            <a:ext cx="6682105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spc="25" dirty="0" smtClean="0">
                <a:solidFill>
                  <a:srgbClr val="0072BC"/>
                </a:solidFill>
                <a:latin typeface="Calibri" panose="020F0502020204030204" pitchFamily="34" charset="0"/>
                <a:cs typeface="Cambria"/>
              </a:rPr>
              <a:t>2. Качественное исходное сырье. </a:t>
            </a:r>
          </a:p>
          <a:p>
            <a:pPr algn="just"/>
            <a:r>
              <a:rPr lang="ru-RU" sz="1700" spc="25" dirty="0" smtClean="0">
                <a:latin typeface="Calibri" panose="020F0502020204030204" pitchFamily="34" charset="0"/>
                <a:cs typeface="Cambria"/>
              </a:rPr>
              <a:t>Для производства модификатора УНИРЕМ используется только шинная крошка, полученная путем переработки грузовых импортных и отечественных покрышек. Наличие сортировки исходного сырья является обязательным условием для поставщиков резиновой крошки для ООО «НТС».</a:t>
            </a:r>
          </a:p>
          <a:p>
            <a:pPr algn="just"/>
            <a:r>
              <a:rPr lang="ru-RU" sz="1700" spc="25" dirty="0" smtClean="0">
                <a:latin typeface="Calibri" panose="020F0502020204030204" pitchFamily="34" charset="0"/>
                <a:cs typeface="Cambria"/>
              </a:rPr>
              <a:t>Вся поставляемая резиновая крошка проходит испытания на соответствие предъявляемым требованиям в Центре лабораторных испытаний ООО «НТС»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58" y="3913712"/>
            <a:ext cx="6506683" cy="288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7786033" y="3426179"/>
            <a:ext cx="2456234" cy="75405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alpha val="5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НОВЫЕ </a:t>
            </a:r>
            <a:r>
              <a:rPr lang="ru-RU" sz="1900" dirty="0" smtClean="0">
                <a:solidFill>
                  <a:schemeClr val="bg1"/>
                </a:solidFill>
              </a:rPr>
              <a:t>ТЕХНОЛОГИИ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СТРОИТЕЛЬСТВА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79" y="2181225"/>
            <a:ext cx="2133385" cy="1237267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5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387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3657" y="12"/>
            <a:ext cx="2715831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36163" y="5431603"/>
            <a:ext cx="3355975" cy="2128520"/>
          </a:xfrm>
          <a:custGeom>
            <a:avLst/>
            <a:gdLst/>
            <a:ahLst/>
            <a:cxnLst/>
            <a:rect l="l" t="t" r="r" b="b"/>
            <a:pathLst>
              <a:path w="3355975" h="2128520">
                <a:moveTo>
                  <a:pt x="3308292" y="0"/>
                </a:moveTo>
                <a:lnTo>
                  <a:pt x="3249342" y="1106"/>
                </a:lnTo>
                <a:lnTo>
                  <a:pt x="3188662" y="3597"/>
                </a:lnTo>
                <a:lnTo>
                  <a:pt x="3126948" y="7183"/>
                </a:lnTo>
                <a:lnTo>
                  <a:pt x="3003198" y="16480"/>
                </a:lnTo>
                <a:lnTo>
                  <a:pt x="3003198" y="271737"/>
                </a:lnTo>
                <a:lnTo>
                  <a:pt x="3002754" y="271737"/>
                </a:lnTo>
                <a:lnTo>
                  <a:pt x="2974980" y="339187"/>
                </a:lnTo>
                <a:lnTo>
                  <a:pt x="2945001" y="368891"/>
                </a:lnTo>
                <a:lnTo>
                  <a:pt x="2906788" y="396012"/>
                </a:lnTo>
                <a:lnTo>
                  <a:pt x="2862215" y="420625"/>
                </a:lnTo>
                <a:lnTo>
                  <a:pt x="2813153" y="442803"/>
                </a:lnTo>
                <a:lnTo>
                  <a:pt x="2761474" y="462619"/>
                </a:lnTo>
                <a:lnTo>
                  <a:pt x="2709049" y="480148"/>
                </a:lnTo>
                <a:lnTo>
                  <a:pt x="2657751" y="495464"/>
                </a:lnTo>
                <a:lnTo>
                  <a:pt x="2609450" y="508639"/>
                </a:lnTo>
                <a:lnTo>
                  <a:pt x="2501256" y="536063"/>
                </a:lnTo>
                <a:lnTo>
                  <a:pt x="2355787" y="576746"/>
                </a:lnTo>
                <a:lnTo>
                  <a:pt x="2211029" y="619607"/>
                </a:lnTo>
                <a:lnTo>
                  <a:pt x="2018811" y="679385"/>
                </a:lnTo>
                <a:lnTo>
                  <a:pt x="1443843" y="867257"/>
                </a:lnTo>
                <a:lnTo>
                  <a:pt x="1396150" y="884100"/>
                </a:lnTo>
                <a:lnTo>
                  <a:pt x="1348497" y="901728"/>
                </a:lnTo>
                <a:lnTo>
                  <a:pt x="1300922" y="920088"/>
                </a:lnTo>
                <a:lnTo>
                  <a:pt x="1253459" y="939127"/>
                </a:lnTo>
                <a:lnTo>
                  <a:pt x="1206145" y="958793"/>
                </a:lnTo>
                <a:lnTo>
                  <a:pt x="1159014" y="979032"/>
                </a:lnTo>
                <a:lnTo>
                  <a:pt x="1112103" y="999793"/>
                </a:lnTo>
                <a:lnTo>
                  <a:pt x="1065446" y="1021021"/>
                </a:lnTo>
                <a:lnTo>
                  <a:pt x="1019081" y="1042665"/>
                </a:lnTo>
                <a:lnTo>
                  <a:pt x="973042" y="1064672"/>
                </a:lnTo>
                <a:lnTo>
                  <a:pt x="927365" y="1086988"/>
                </a:lnTo>
                <a:lnTo>
                  <a:pt x="837239" y="1132340"/>
                </a:lnTo>
                <a:lnTo>
                  <a:pt x="793693" y="1155096"/>
                </a:lnTo>
                <a:lnTo>
                  <a:pt x="750508" y="1178598"/>
                </a:lnTo>
                <a:lnTo>
                  <a:pt x="707752" y="1202900"/>
                </a:lnTo>
                <a:lnTo>
                  <a:pt x="665493" y="1228053"/>
                </a:lnTo>
                <a:lnTo>
                  <a:pt x="623798" y="1254111"/>
                </a:lnTo>
                <a:lnTo>
                  <a:pt x="582736" y="1281125"/>
                </a:lnTo>
                <a:lnTo>
                  <a:pt x="542374" y="1309148"/>
                </a:lnTo>
                <a:lnTo>
                  <a:pt x="502781" y="1338233"/>
                </a:lnTo>
                <a:lnTo>
                  <a:pt x="464022" y="1368431"/>
                </a:lnTo>
                <a:lnTo>
                  <a:pt x="426168" y="1399795"/>
                </a:lnTo>
                <a:lnTo>
                  <a:pt x="389284" y="1432378"/>
                </a:lnTo>
                <a:lnTo>
                  <a:pt x="352272" y="1467269"/>
                </a:lnTo>
                <a:lnTo>
                  <a:pt x="316127" y="1503636"/>
                </a:lnTo>
                <a:lnTo>
                  <a:pt x="281025" y="1541428"/>
                </a:lnTo>
                <a:lnTo>
                  <a:pt x="247140" y="1580589"/>
                </a:lnTo>
                <a:lnTo>
                  <a:pt x="214650" y="1621068"/>
                </a:lnTo>
                <a:lnTo>
                  <a:pt x="183729" y="1662812"/>
                </a:lnTo>
                <a:lnTo>
                  <a:pt x="154553" y="1705766"/>
                </a:lnTo>
                <a:lnTo>
                  <a:pt x="127299" y="1749878"/>
                </a:lnTo>
                <a:lnTo>
                  <a:pt x="102079" y="1795220"/>
                </a:lnTo>
                <a:lnTo>
                  <a:pt x="79255" y="1841364"/>
                </a:lnTo>
                <a:lnTo>
                  <a:pt x="58817" y="1888632"/>
                </a:lnTo>
                <a:lnTo>
                  <a:pt x="41003" y="1936845"/>
                </a:lnTo>
                <a:lnTo>
                  <a:pt x="25988" y="1985950"/>
                </a:lnTo>
                <a:lnTo>
                  <a:pt x="13949" y="2035894"/>
                </a:lnTo>
                <a:lnTo>
                  <a:pt x="5464" y="2083575"/>
                </a:lnTo>
                <a:lnTo>
                  <a:pt x="0" y="2128401"/>
                </a:lnTo>
                <a:lnTo>
                  <a:pt x="1589038" y="2128401"/>
                </a:lnTo>
                <a:lnTo>
                  <a:pt x="1583351" y="2124646"/>
                </a:lnTo>
                <a:lnTo>
                  <a:pt x="1541107" y="2095882"/>
                </a:lnTo>
                <a:lnTo>
                  <a:pt x="1500424" y="2067245"/>
                </a:lnTo>
                <a:lnTo>
                  <a:pt x="1461412" y="2038769"/>
                </a:lnTo>
                <a:lnTo>
                  <a:pt x="1424180" y="2010487"/>
                </a:lnTo>
                <a:lnTo>
                  <a:pt x="1388835" y="1982433"/>
                </a:lnTo>
                <a:lnTo>
                  <a:pt x="1355487" y="1954639"/>
                </a:lnTo>
                <a:lnTo>
                  <a:pt x="1324244" y="1927140"/>
                </a:lnTo>
                <a:lnTo>
                  <a:pt x="1295215" y="1899968"/>
                </a:lnTo>
                <a:lnTo>
                  <a:pt x="1244235" y="1846739"/>
                </a:lnTo>
                <a:lnTo>
                  <a:pt x="1203333" y="1795095"/>
                </a:lnTo>
                <a:lnTo>
                  <a:pt x="1170253" y="1739387"/>
                </a:lnTo>
                <a:lnTo>
                  <a:pt x="1147206" y="1678876"/>
                </a:lnTo>
                <a:lnTo>
                  <a:pt x="1137663" y="1619821"/>
                </a:lnTo>
                <a:lnTo>
                  <a:pt x="1137709" y="1590843"/>
                </a:lnTo>
                <a:lnTo>
                  <a:pt x="1146947" y="1533991"/>
                </a:lnTo>
                <a:lnTo>
                  <a:pt x="1167724" y="1478621"/>
                </a:lnTo>
                <a:lnTo>
                  <a:pt x="1199252" y="1424743"/>
                </a:lnTo>
                <a:lnTo>
                  <a:pt x="1240748" y="1372368"/>
                </a:lnTo>
                <a:lnTo>
                  <a:pt x="1291423" y="1321504"/>
                </a:lnTo>
                <a:lnTo>
                  <a:pt x="1350494" y="1272163"/>
                </a:lnTo>
                <a:lnTo>
                  <a:pt x="1382931" y="1248067"/>
                </a:lnTo>
                <a:lnTo>
                  <a:pt x="1417173" y="1224355"/>
                </a:lnTo>
                <a:lnTo>
                  <a:pt x="1453120" y="1201029"/>
                </a:lnTo>
                <a:lnTo>
                  <a:pt x="1490674" y="1178091"/>
                </a:lnTo>
                <a:lnTo>
                  <a:pt x="1529738" y="1155540"/>
                </a:lnTo>
                <a:lnTo>
                  <a:pt x="1570213" y="1133379"/>
                </a:lnTo>
                <a:lnTo>
                  <a:pt x="1612000" y="1111609"/>
                </a:lnTo>
                <a:lnTo>
                  <a:pt x="1655002" y="1090231"/>
                </a:lnTo>
                <a:lnTo>
                  <a:pt x="1699119" y="1069246"/>
                </a:lnTo>
                <a:lnTo>
                  <a:pt x="1744255" y="1048657"/>
                </a:lnTo>
                <a:lnTo>
                  <a:pt x="1790311" y="1028463"/>
                </a:lnTo>
                <a:lnTo>
                  <a:pt x="1837188" y="1008666"/>
                </a:lnTo>
                <a:lnTo>
                  <a:pt x="1884788" y="989268"/>
                </a:lnTo>
                <a:lnTo>
                  <a:pt x="1933013" y="970270"/>
                </a:lnTo>
                <a:lnTo>
                  <a:pt x="1981765" y="951673"/>
                </a:lnTo>
                <a:lnTo>
                  <a:pt x="2030945" y="933479"/>
                </a:lnTo>
                <a:lnTo>
                  <a:pt x="2130199" y="898302"/>
                </a:lnTo>
                <a:lnTo>
                  <a:pt x="2229987" y="864750"/>
                </a:lnTo>
                <a:lnTo>
                  <a:pt x="2329524" y="832833"/>
                </a:lnTo>
                <a:lnTo>
                  <a:pt x="2476639" y="788047"/>
                </a:lnTo>
                <a:lnTo>
                  <a:pt x="2708306" y="721164"/>
                </a:lnTo>
                <a:lnTo>
                  <a:pt x="2793309" y="695516"/>
                </a:lnTo>
                <a:lnTo>
                  <a:pt x="2873852" y="670059"/>
                </a:lnTo>
                <a:lnTo>
                  <a:pt x="2950009" y="644799"/>
                </a:lnTo>
                <a:lnTo>
                  <a:pt x="3021855" y="619741"/>
                </a:lnTo>
                <a:lnTo>
                  <a:pt x="3089464" y="594890"/>
                </a:lnTo>
                <a:lnTo>
                  <a:pt x="3152910" y="570253"/>
                </a:lnTo>
                <a:lnTo>
                  <a:pt x="3212267" y="545836"/>
                </a:lnTo>
                <a:lnTo>
                  <a:pt x="3267611" y="521644"/>
                </a:lnTo>
                <a:lnTo>
                  <a:pt x="3319014" y="497683"/>
                </a:lnTo>
                <a:lnTo>
                  <a:pt x="3355839" y="479304"/>
                </a:lnTo>
                <a:lnTo>
                  <a:pt x="3355839" y="477"/>
                </a:lnTo>
                <a:lnTo>
                  <a:pt x="3308292" y="0"/>
                </a:lnTo>
                <a:close/>
              </a:path>
            </a:pathLst>
          </a:custGeom>
          <a:solidFill>
            <a:srgbClr val="192F5B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77787" y="5471089"/>
            <a:ext cx="3314700" cy="2089150"/>
          </a:xfrm>
          <a:custGeom>
            <a:avLst/>
            <a:gdLst/>
            <a:ahLst/>
            <a:cxnLst/>
            <a:rect l="l" t="t" r="r" b="b"/>
            <a:pathLst>
              <a:path w="3314700" h="2089150">
                <a:moveTo>
                  <a:pt x="3264947" y="0"/>
                </a:moveTo>
                <a:lnTo>
                  <a:pt x="3216315" y="861"/>
                </a:lnTo>
                <a:lnTo>
                  <a:pt x="3166338" y="2712"/>
                </a:lnTo>
                <a:lnTo>
                  <a:pt x="3115445" y="5383"/>
                </a:lnTo>
                <a:lnTo>
                  <a:pt x="3064066" y="8703"/>
                </a:lnTo>
                <a:lnTo>
                  <a:pt x="2961574" y="16605"/>
                </a:lnTo>
                <a:lnTo>
                  <a:pt x="2961574" y="149955"/>
                </a:lnTo>
                <a:lnTo>
                  <a:pt x="2975423" y="161103"/>
                </a:lnTo>
                <a:lnTo>
                  <a:pt x="2986288" y="173796"/>
                </a:lnTo>
                <a:lnTo>
                  <a:pt x="2994096" y="188142"/>
                </a:lnTo>
                <a:lnTo>
                  <a:pt x="2998772" y="204248"/>
                </a:lnTo>
                <a:lnTo>
                  <a:pt x="3001631" y="229141"/>
                </a:lnTo>
                <a:lnTo>
                  <a:pt x="3000207" y="253096"/>
                </a:lnTo>
                <a:lnTo>
                  <a:pt x="2979868" y="299413"/>
                </a:lnTo>
                <a:lnTo>
                  <a:pt x="2928474" y="345645"/>
                </a:lnTo>
                <a:lnTo>
                  <a:pt x="2888232" y="369493"/>
                </a:lnTo>
                <a:lnTo>
                  <a:pt x="2836745" y="394237"/>
                </a:lnTo>
                <a:lnTo>
                  <a:pt x="2772854" y="420183"/>
                </a:lnTo>
                <a:lnTo>
                  <a:pt x="2695398" y="447637"/>
                </a:lnTo>
                <a:lnTo>
                  <a:pt x="2603218" y="476904"/>
                </a:lnTo>
                <a:lnTo>
                  <a:pt x="2018593" y="651693"/>
                </a:lnTo>
                <a:lnTo>
                  <a:pt x="1809983" y="718894"/>
                </a:lnTo>
                <a:lnTo>
                  <a:pt x="1571689" y="799781"/>
                </a:lnTo>
                <a:lnTo>
                  <a:pt x="1299804" y="896969"/>
                </a:lnTo>
                <a:lnTo>
                  <a:pt x="1238924" y="919796"/>
                </a:lnTo>
                <a:lnTo>
                  <a:pt x="1179688" y="943071"/>
                </a:lnTo>
                <a:lnTo>
                  <a:pt x="1122083" y="966775"/>
                </a:lnTo>
                <a:lnTo>
                  <a:pt x="1066093" y="990894"/>
                </a:lnTo>
                <a:lnTo>
                  <a:pt x="1011705" y="1015409"/>
                </a:lnTo>
                <a:lnTo>
                  <a:pt x="958904" y="1040303"/>
                </a:lnTo>
                <a:lnTo>
                  <a:pt x="907675" y="1065560"/>
                </a:lnTo>
                <a:lnTo>
                  <a:pt x="858003" y="1091163"/>
                </a:lnTo>
                <a:lnTo>
                  <a:pt x="809875" y="1117094"/>
                </a:lnTo>
                <a:lnTo>
                  <a:pt x="763275" y="1143337"/>
                </a:lnTo>
                <a:lnTo>
                  <a:pt x="718190" y="1169875"/>
                </a:lnTo>
                <a:lnTo>
                  <a:pt x="674604" y="1196691"/>
                </a:lnTo>
                <a:lnTo>
                  <a:pt x="632502" y="1223767"/>
                </a:lnTo>
                <a:lnTo>
                  <a:pt x="591872" y="1251087"/>
                </a:lnTo>
                <a:lnTo>
                  <a:pt x="552697" y="1278634"/>
                </a:lnTo>
                <a:lnTo>
                  <a:pt x="514963" y="1306391"/>
                </a:lnTo>
                <a:lnTo>
                  <a:pt x="478657" y="1334341"/>
                </a:lnTo>
                <a:lnTo>
                  <a:pt x="443762" y="1362467"/>
                </a:lnTo>
                <a:lnTo>
                  <a:pt x="410266" y="1390751"/>
                </a:lnTo>
                <a:lnTo>
                  <a:pt x="378152" y="1419178"/>
                </a:lnTo>
                <a:lnTo>
                  <a:pt x="347407" y="1447730"/>
                </a:lnTo>
                <a:lnTo>
                  <a:pt x="318017" y="1476390"/>
                </a:lnTo>
                <a:lnTo>
                  <a:pt x="289965" y="1505141"/>
                </a:lnTo>
                <a:lnTo>
                  <a:pt x="263239" y="1533966"/>
                </a:lnTo>
                <a:lnTo>
                  <a:pt x="237824" y="1562849"/>
                </a:lnTo>
                <a:lnTo>
                  <a:pt x="190866" y="1620717"/>
                </a:lnTo>
                <a:lnTo>
                  <a:pt x="160686" y="1661973"/>
                </a:lnTo>
                <a:lnTo>
                  <a:pt x="133095" y="1703702"/>
                </a:lnTo>
                <a:lnTo>
                  <a:pt x="108067" y="1745997"/>
                </a:lnTo>
                <a:lnTo>
                  <a:pt x="85577" y="1788954"/>
                </a:lnTo>
                <a:lnTo>
                  <a:pt x="65600" y="1832667"/>
                </a:lnTo>
                <a:lnTo>
                  <a:pt x="48109" y="1877230"/>
                </a:lnTo>
                <a:lnTo>
                  <a:pt x="33079" y="1922737"/>
                </a:lnTo>
                <a:lnTo>
                  <a:pt x="20484" y="1969284"/>
                </a:lnTo>
                <a:lnTo>
                  <a:pt x="10298" y="2016965"/>
                </a:lnTo>
                <a:lnTo>
                  <a:pt x="2497" y="2065874"/>
                </a:lnTo>
                <a:lnTo>
                  <a:pt x="0" y="2088915"/>
                </a:lnTo>
                <a:lnTo>
                  <a:pt x="1477237" y="2088915"/>
                </a:lnTo>
                <a:lnTo>
                  <a:pt x="1435728" y="2059666"/>
                </a:lnTo>
                <a:lnTo>
                  <a:pt x="1396359" y="2030896"/>
                </a:lnTo>
                <a:lnTo>
                  <a:pt x="1359224" y="2002672"/>
                </a:lnTo>
                <a:lnTo>
                  <a:pt x="1324329" y="1974997"/>
                </a:lnTo>
                <a:lnTo>
                  <a:pt x="1291676" y="1947874"/>
                </a:lnTo>
                <a:lnTo>
                  <a:pt x="1261269" y="1921306"/>
                </a:lnTo>
                <a:lnTo>
                  <a:pt x="1233112" y="1895294"/>
                </a:lnTo>
                <a:lnTo>
                  <a:pt x="1183563" y="1844952"/>
                </a:lnTo>
                <a:lnTo>
                  <a:pt x="1143059" y="1796871"/>
                </a:lnTo>
                <a:lnTo>
                  <a:pt x="1111628" y="1751070"/>
                </a:lnTo>
                <a:lnTo>
                  <a:pt x="1085307" y="1700324"/>
                </a:lnTo>
                <a:lnTo>
                  <a:pt x="1067369" y="1649496"/>
                </a:lnTo>
                <a:lnTo>
                  <a:pt x="1057823" y="1598662"/>
                </a:lnTo>
                <a:lnTo>
                  <a:pt x="1056675" y="1547899"/>
                </a:lnTo>
                <a:lnTo>
                  <a:pt x="1063931" y="1497283"/>
                </a:lnTo>
                <a:lnTo>
                  <a:pt x="1079599" y="1446892"/>
                </a:lnTo>
                <a:lnTo>
                  <a:pt x="1112196" y="1382428"/>
                </a:lnTo>
                <a:lnTo>
                  <a:pt x="1133666" y="1350566"/>
                </a:lnTo>
                <a:lnTo>
                  <a:pt x="1158610" y="1318931"/>
                </a:lnTo>
                <a:lnTo>
                  <a:pt x="1187047" y="1287507"/>
                </a:lnTo>
                <a:lnTo>
                  <a:pt x="1218998" y="1256278"/>
                </a:lnTo>
                <a:lnTo>
                  <a:pt x="1254481" y="1225231"/>
                </a:lnTo>
                <a:lnTo>
                  <a:pt x="1293516" y="1194349"/>
                </a:lnTo>
                <a:lnTo>
                  <a:pt x="1336124" y="1163617"/>
                </a:lnTo>
                <a:lnTo>
                  <a:pt x="1382323" y="1133020"/>
                </a:lnTo>
                <a:lnTo>
                  <a:pt x="1432133" y="1102543"/>
                </a:lnTo>
                <a:lnTo>
                  <a:pt x="1485574" y="1072170"/>
                </a:lnTo>
                <a:lnTo>
                  <a:pt x="1542665" y="1041887"/>
                </a:lnTo>
                <a:lnTo>
                  <a:pt x="1603425" y="1011677"/>
                </a:lnTo>
                <a:lnTo>
                  <a:pt x="1667876" y="981526"/>
                </a:lnTo>
                <a:lnTo>
                  <a:pt x="1704453" y="965168"/>
                </a:lnTo>
                <a:lnTo>
                  <a:pt x="1742137" y="948831"/>
                </a:lnTo>
                <a:lnTo>
                  <a:pt x="1780943" y="932511"/>
                </a:lnTo>
                <a:lnTo>
                  <a:pt x="1820886" y="916202"/>
                </a:lnTo>
                <a:lnTo>
                  <a:pt x="1861979" y="899900"/>
                </a:lnTo>
                <a:lnTo>
                  <a:pt x="1904239" y="883600"/>
                </a:lnTo>
                <a:lnTo>
                  <a:pt x="1992314" y="850983"/>
                </a:lnTo>
                <a:lnTo>
                  <a:pt x="2085230" y="818310"/>
                </a:lnTo>
                <a:lnTo>
                  <a:pt x="2183103" y="785542"/>
                </a:lnTo>
                <a:lnTo>
                  <a:pt x="2286052" y="752638"/>
                </a:lnTo>
                <a:lnTo>
                  <a:pt x="2450249" y="702936"/>
                </a:lnTo>
                <a:lnTo>
                  <a:pt x="2684818" y="635086"/>
                </a:lnTo>
                <a:lnTo>
                  <a:pt x="2796356" y="600606"/>
                </a:lnTo>
                <a:lnTo>
                  <a:pt x="2849520" y="583356"/>
                </a:lnTo>
                <a:lnTo>
                  <a:pt x="2900933" y="566105"/>
                </a:lnTo>
                <a:lnTo>
                  <a:pt x="2950586" y="548855"/>
                </a:lnTo>
                <a:lnTo>
                  <a:pt x="2998467" y="531611"/>
                </a:lnTo>
                <a:lnTo>
                  <a:pt x="3044568" y="514377"/>
                </a:lnTo>
                <a:lnTo>
                  <a:pt x="3088877" y="497156"/>
                </a:lnTo>
                <a:lnTo>
                  <a:pt x="3131384" y="479953"/>
                </a:lnTo>
                <a:lnTo>
                  <a:pt x="3172080" y="462770"/>
                </a:lnTo>
                <a:lnTo>
                  <a:pt x="3210953" y="445613"/>
                </a:lnTo>
                <a:lnTo>
                  <a:pt x="3247995" y="428484"/>
                </a:lnTo>
                <a:lnTo>
                  <a:pt x="3283193" y="411388"/>
                </a:lnTo>
                <a:lnTo>
                  <a:pt x="3314215" y="395518"/>
                </a:lnTo>
                <a:lnTo>
                  <a:pt x="3314215" y="373"/>
                </a:lnTo>
                <a:lnTo>
                  <a:pt x="3311802" y="299"/>
                </a:lnTo>
                <a:lnTo>
                  <a:pt x="32649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97686" y="5479717"/>
            <a:ext cx="3294379" cy="2080895"/>
          </a:xfrm>
          <a:custGeom>
            <a:avLst/>
            <a:gdLst/>
            <a:ahLst/>
            <a:cxnLst/>
            <a:rect l="l" t="t" r="r" b="b"/>
            <a:pathLst>
              <a:path w="3294379" h="2080895">
                <a:moveTo>
                  <a:pt x="3103050" y="0"/>
                </a:moveTo>
                <a:lnTo>
                  <a:pt x="3049253" y="135"/>
                </a:lnTo>
                <a:lnTo>
                  <a:pt x="2941675" y="1742"/>
                </a:lnTo>
                <a:lnTo>
                  <a:pt x="2941675" y="140058"/>
                </a:lnTo>
                <a:lnTo>
                  <a:pt x="2957674" y="149890"/>
                </a:lnTo>
                <a:lnTo>
                  <a:pt x="2970983" y="162296"/>
                </a:lnTo>
                <a:lnTo>
                  <a:pt x="2980944" y="177702"/>
                </a:lnTo>
                <a:lnTo>
                  <a:pt x="2986899" y="196535"/>
                </a:lnTo>
                <a:lnTo>
                  <a:pt x="2989822" y="225534"/>
                </a:lnTo>
                <a:lnTo>
                  <a:pt x="2987197" y="252554"/>
                </a:lnTo>
                <a:lnTo>
                  <a:pt x="2962525" y="302274"/>
                </a:lnTo>
                <a:lnTo>
                  <a:pt x="2907329" y="348927"/>
                </a:lnTo>
                <a:lnTo>
                  <a:pt x="2866550" y="372114"/>
                </a:lnTo>
                <a:lnTo>
                  <a:pt x="2816057" y="395746"/>
                </a:lnTo>
                <a:lnTo>
                  <a:pt x="2755158" y="420228"/>
                </a:lnTo>
                <a:lnTo>
                  <a:pt x="2683156" y="445964"/>
                </a:lnTo>
                <a:lnTo>
                  <a:pt x="2599359" y="473357"/>
                </a:lnTo>
                <a:lnTo>
                  <a:pt x="2052764" y="638195"/>
                </a:lnTo>
                <a:lnTo>
                  <a:pt x="1846896" y="704685"/>
                </a:lnTo>
                <a:lnTo>
                  <a:pt x="1675842" y="763104"/>
                </a:lnTo>
                <a:lnTo>
                  <a:pt x="1489633" y="830035"/>
                </a:lnTo>
                <a:lnTo>
                  <a:pt x="1287474" y="906541"/>
                </a:lnTo>
                <a:lnTo>
                  <a:pt x="1225090" y="931233"/>
                </a:lnTo>
                <a:lnTo>
                  <a:pt x="1164406" y="956223"/>
                </a:lnTo>
                <a:lnTo>
                  <a:pt x="1105410" y="981502"/>
                </a:lnTo>
                <a:lnTo>
                  <a:pt x="1048091" y="1007062"/>
                </a:lnTo>
                <a:lnTo>
                  <a:pt x="992436" y="1032896"/>
                </a:lnTo>
                <a:lnTo>
                  <a:pt x="938432" y="1058994"/>
                </a:lnTo>
                <a:lnTo>
                  <a:pt x="886069" y="1085349"/>
                </a:lnTo>
                <a:lnTo>
                  <a:pt x="835333" y="1111953"/>
                </a:lnTo>
                <a:lnTo>
                  <a:pt x="786213" y="1138798"/>
                </a:lnTo>
                <a:lnTo>
                  <a:pt x="738697" y="1165874"/>
                </a:lnTo>
                <a:lnTo>
                  <a:pt x="692771" y="1193176"/>
                </a:lnTo>
                <a:lnTo>
                  <a:pt x="648425" y="1220693"/>
                </a:lnTo>
                <a:lnTo>
                  <a:pt x="605646" y="1248419"/>
                </a:lnTo>
                <a:lnTo>
                  <a:pt x="564422" y="1276344"/>
                </a:lnTo>
                <a:lnTo>
                  <a:pt x="524741" y="1304462"/>
                </a:lnTo>
                <a:lnTo>
                  <a:pt x="486591" y="1332763"/>
                </a:lnTo>
                <a:lnTo>
                  <a:pt x="449959" y="1361240"/>
                </a:lnTo>
                <a:lnTo>
                  <a:pt x="414834" y="1389884"/>
                </a:lnTo>
                <a:lnTo>
                  <a:pt x="381204" y="1418687"/>
                </a:lnTo>
                <a:lnTo>
                  <a:pt x="349055" y="1447642"/>
                </a:lnTo>
                <a:lnTo>
                  <a:pt x="318375" y="1476742"/>
                </a:lnTo>
                <a:lnTo>
                  <a:pt x="289156" y="1505973"/>
                </a:lnTo>
                <a:lnTo>
                  <a:pt x="261382" y="1535332"/>
                </a:lnTo>
                <a:lnTo>
                  <a:pt x="235041" y="1564811"/>
                </a:lnTo>
                <a:lnTo>
                  <a:pt x="210122" y="1594400"/>
                </a:lnTo>
                <a:lnTo>
                  <a:pt x="157054" y="1664513"/>
                </a:lnTo>
                <a:lnTo>
                  <a:pt x="130031" y="1705403"/>
                </a:lnTo>
                <a:lnTo>
                  <a:pt x="105519" y="1746855"/>
                </a:lnTo>
                <a:lnTo>
                  <a:pt x="83493" y="1788961"/>
                </a:lnTo>
                <a:lnTo>
                  <a:pt x="63928" y="1831814"/>
                </a:lnTo>
                <a:lnTo>
                  <a:pt x="46799" y="1875507"/>
                </a:lnTo>
                <a:lnTo>
                  <a:pt x="32080" y="1920132"/>
                </a:lnTo>
                <a:lnTo>
                  <a:pt x="19747" y="1965782"/>
                </a:lnTo>
                <a:lnTo>
                  <a:pt x="9774" y="2012550"/>
                </a:lnTo>
                <a:lnTo>
                  <a:pt x="2136" y="2060529"/>
                </a:lnTo>
                <a:lnTo>
                  <a:pt x="0" y="2080288"/>
                </a:lnTo>
                <a:lnTo>
                  <a:pt x="1397531" y="2080288"/>
                </a:lnTo>
                <a:lnTo>
                  <a:pt x="1388007" y="2073024"/>
                </a:lnTo>
                <a:lnTo>
                  <a:pt x="1350122" y="2042973"/>
                </a:lnTo>
                <a:lnTo>
                  <a:pt x="1314444" y="2013481"/>
                </a:lnTo>
                <a:lnTo>
                  <a:pt x="1280954" y="1984562"/>
                </a:lnTo>
                <a:lnTo>
                  <a:pt x="1249632" y="1956232"/>
                </a:lnTo>
                <a:lnTo>
                  <a:pt x="1220460" y="1928505"/>
                </a:lnTo>
                <a:lnTo>
                  <a:pt x="1193417" y="1901398"/>
                </a:lnTo>
                <a:lnTo>
                  <a:pt x="1145643" y="1849103"/>
                </a:lnTo>
                <a:lnTo>
                  <a:pt x="1106155" y="1799468"/>
                </a:lnTo>
                <a:lnTo>
                  <a:pt x="1074800" y="1752615"/>
                </a:lnTo>
                <a:lnTo>
                  <a:pt x="1050474" y="1706740"/>
                </a:lnTo>
                <a:lnTo>
                  <a:pt x="1032656" y="1660753"/>
                </a:lnTo>
                <a:lnTo>
                  <a:pt x="1021353" y="1614706"/>
                </a:lnTo>
                <a:lnTo>
                  <a:pt x="1016569" y="1568654"/>
                </a:lnTo>
                <a:lnTo>
                  <a:pt x="1018309" y="1522648"/>
                </a:lnTo>
                <a:lnTo>
                  <a:pt x="1026581" y="1476740"/>
                </a:lnTo>
                <a:lnTo>
                  <a:pt x="1041386" y="1430988"/>
                </a:lnTo>
                <a:lnTo>
                  <a:pt x="1072325" y="1368719"/>
                </a:lnTo>
                <a:lnTo>
                  <a:pt x="1115534" y="1307449"/>
                </a:lnTo>
                <a:lnTo>
                  <a:pt x="1141782" y="1277156"/>
                </a:lnTo>
                <a:lnTo>
                  <a:pt x="1171146" y="1247074"/>
                </a:lnTo>
                <a:lnTo>
                  <a:pt x="1203644" y="1217188"/>
                </a:lnTo>
                <a:lnTo>
                  <a:pt x="1239291" y="1187487"/>
                </a:lnTo>
                <a:lnTo>
                  <a:pt x="1278104" y="1157958"/>
                </a:lnTo>
                <a:lnTo>
                  <a:pt x="1320099" y="1128586"/>
                </a:lnTo>
                <a:lnTo>
                  <a:pt x="1365292" y="1099359"/>
                </a:lnTo>
                <a:lnTo>
                  <a:pt x="1413701" y="1070264"/>
                </a:lnTo>
                <a:lnTo>
                  <a:pt x="1465341" y="1041288"/>
                </a:lnTo>
                <a:lnTo>
                  <a:pt x="1520228" y="1012417"/>
                </a:lnTo>
                <a:lnTo>
                  <a:pt x="1578379" y="983639"/>
                </a:lnTo>
                <a:lnTo>
                  <a:pt x="1639810" y="954941"/>
                </a:lnTo>
                <a:lnTo>
                  <a:pt x="1676526" y="938517"/>
                </a:lnTo>
                <a:lnTo>
                  <a:pt x="1714350" y="922116"/>
                </a:lnTo>
                <a:lnTo>
                  <a:pt x="1753297" y="905734"/>
                </a:lnTo>
                <a:lnTo>
                  <a:pt x="1793381" y="889364"/>
                </a:lnTo>
                <a:lnTo>
                  <a:pt x="1834617" y="873002"/>
                </a:lnTo>
                <a:lnTo>
                  <a:pt x="1877020" y="856644"/>
                </a:lnTo>
                <a:lnTo>
                  <a:pt x="1965386" y="823914"/>
                </a:lnTo>
                <a:lnTo>
                  <a:pt x="2058596" y="791134"/>
                </a:lnTo>
                <a:lnTo>
                  <a:pt x="2156769" y="758263"/>
                </a:lnTo>
                <a:lnTo>
                  <a:pt x="2260022" y="725261"/>
                </a:lnTo>
                <a:lnTo>
                  <a:pt x="2424685" y="675421"/>
                </a:lnTo>
                <a:lnTo>
                  <a:pt x="2659054" y="607630"/>
                </a:lnTo>
                <a:lnTo>
                  <a:pt x="2770085" y="573309"/>
                </a:lnTo>
                <a:lnTo>
                  <a:pt x="2823000" y="556144"/>
                </a:lnTo>
                <a:lnTo>
                  <a:pt x="2874167" y="538979"/>
                </a:lnTo>
                <a:lnTo>
                  <a:pt x="2923575" y="521820"/>
                </a:lnTo>
                <a:lnTo>
                  <a:pt x="2971215" y="504670"/>
                </a:lnTo>
                <a:lnTo>
                  <a:pt x="3017076" y="487533"/>
                </a:lnTo>
                <a:lnTo>
                  <a:pt x="3061148" y="470412"/>
                </a:lnTo>
                <a:lnTo>
                  <a:pt x="3103421" y="453311"/>
                </a:lnTo>
                <a:lnTo>
                  <a:pt x="3143884" y="436234"/>
                </a:lnTo>
                <a:lnTo>
                  <a:pt x="3182527" y="419184"/>
                </a:lnTo>
                <a:lnTo>
                  <a:pt x="3219339" y="402166"/>
                </a:lnTo>
                <a:lnTo>
                  <a:pt x="3254311" y="385183"/>
                </a:lnTo>
                <a:lnTo>
                  <a:pt x="3294315" y="364513"/>
                </a:lnTo>
                <a:lnTo>
                  <a:pt x="3294315" y="2132"/>
                </a:lnTo>
                <a:lnTo>
                  <a:pt x="3292347" y="2073"/>
                </a:lnTo>
                <a:lnTo>
                  <a:pt x="3103050" y="0"/>
                </a:lnTo>
                <a:close/>
              </a:path>
            </a:pathLst>
          </a:custGeom>
          <a:solidFill>
            <a:srgbClr val="192F5B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208438" y="5874600"/>
            <a:ext cx="195580" cy="79375"/>
          </a:xfrm>
          <a:custGeom>
            <a:avLst/>
            <a:gdLst/>
            <a:ahLst/>
            <a:cxnLst/>
            <a:rect l="l" t="t" r="r" b="b"/>
            <a:pathLst>
              <a:path w="195579" h="79375">
                <a:moveTo>
                  <a:pt x="166649" y="0"/>
                </a:moveTo>
                <a:lnTo>
                  <a:pt x="117813" y="21309"/>
                </a:lnTo>
                <a:lnTo>
                  <a:pt x="32333" y="55351"/>
                </a:lnTo>
                <a:lnTo>
                  <a:pt x="0" y="67411"/>
                </a:lnTo>
                <a:lnTo>
                  <a:pt x="35826" y="79247"/>
                </a:lnTo>
                <a:lnTo>
                  <a:pt x="76238" y="63118"/>
                </a:lnTo>
                <a:lnTo>
                  <a:pt x="136718" y="37658"/>
                </a:lnTo>
                <a:lnTo>
                  <a:pt x="195465" y="10540"/>
                </a:lnTo>
                <a:lnTo>
                  <a:pt x="1666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410876" y="5787618"/>
            <a:ext cx="143510" cy="80010"/>
          </a:xfrm>
          <a:custGeom>
            <a:avLst/>
            <a:gdLst/>
            <a:ahLst/>
            <a:cxnLst/>
            <a:rect l="l" t="t" r="r" b="b"/>
            <a:pathLst>
              <a:path w="143509" h="80010">
                <a:moveTo>
                  <a:pt x="121297" y="0"/>
                </a:moveTo>
                <a:lnTo>
                  <a:pt x="83229" y="25119"/>
                </a:lnTo>
                <a:lnTo>
                  <a:pt x="42989" y="48247"/>
                </a:lnTo>
                <a:lnTo>
                  <a:pt x="0" y="70218"/>
                </a:lnTo>
                <a:lnTo>
                  <a:pt x="28422" y="79629"/>
                </a:lnTo>
                <a:lnTo>
                  <a:pt x="74029" y="54658"/>
                </a:lnTo>
                <a:lnTo>
                  <a:pt x="114561" y="29128"/>
                </a:lnTo>
                <a:lnTo>
                  <a:pt x="140296" y="10541"/>
                </a:lnTo>
                <a:lnTo>
                  <a:pt x="143446" y="8115"/>
                </a:lnTo>
                <a:lnTo>
                  <a:pt x="1212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006520" y="5956808"/>
            <a:ext cx="196850" cy="67945"/>
          </a:xfrm>
          <a:custGeom>
            <a:avLst/>
            <a:gdLst/>
            <a:ahLst/>
            <a:cxnLst/>
            <a:rect l="l" t="t" r="r" b="b"/>
            <a:pathLst>
              <a:path w="196850" h="67945">
                <a:moveTo>
                  <a:pt x="161975" y="0"/>
                </a:moveTo>
                <a:lnTo>
                  <a:pt x="140856" y="7591"/>
                </a:lnTo>
                <a:lnTo>
                  <a:pt x="51447" y="37655"/>
                </a:lnTo>
                <a:lnTo>
                  <a:pt x="0" y="53416"/>
                </a:lnTo>
                <a:lnTo>
                  <a:pt x="42341" y="67373"/>
                </a:lnTo>
                <a:lnTo>
                  <a:pt x="59359" y="62014"/>
                </a:lnTo>
                <a:lnTo>
                  <a:pt x="134161" y="36160"/>
                </a:lnTo>
                <a:lnTo>
                  <a:pt x="158722" y="27351"/>
                </a:lnTo>
                <a:lnTo>
                  <a:pt x="196824" y="12750"/>
                </a:lnTo>
                <a:lnTo>
                  <a:pt x="1619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557967" y="5680938"/>
            <a:ext cx="85090" cy="93980"/>
          </a:xfrm>
          <a:custGeom>
            <a:avLst/>
            <a:gdLst/>
            <a:ahLst/>
            <a:cxnLst/>
            <a:rect l="l" t="t" r="r" b="b"/>
            <a:pathLst>
              <a:path w="85090" h="93979">
                <a:moveTo>
                  <a:pt x="66484" y="0"/>
                </a:moveTo>
                <a:lnTo>
                  <a:pt x="49159" y="35202"/>
                </a:lnTo>
                <a:lnTo>
                  <a:pt x="21692" y="67305"/>
                </a:lnTo>
                <a:lnTo>
                  <a:pt x="0" y="86715"/>
                </a:lnTo>
                <a:lnTo>
                  <a:pt x="21653" y="93865"/>
                </a:lnTo>
                <a:lnTo>
                  <a:pt x="55905" y="57670"/>
                </a:lnTo>
                <a:lnTo>
                  <a:pt x="79997" y="16713"/>
                </a:lnTo>
                <a:lnTo>
                  <a:pt x="84848" y="812"/>
                </a:lnTo>
                <a:lnTo>
                  <a:pt x="664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235351" y="6152057"/>
            <a:ext cx="313690" cy="101600"/>
          </a:xfrm>
          <a:custGeom>
            <a:avLst/>
            <a:gdLst/>
            <a:ahLst/>
            <a:cxnLst/>
            <a:rect l="l" t="t" r="r" b="b"/>
            <a:pathLst>
              <a:path w="313690" h="101600">
                <a:moveTo>
                  <a:pt x="264947" y="0"/>
                </a:moveTo>
                <a:lnTo>
                  <a:pt x="151454" y="34222"/>
                </a:lnTo>
                <a:lnTo>
                  <a:pt x="101212" y="50263"/>
                </a:lnTo>
                <a:lnTo>
                  <a:pt x="0" y="83921"/>
                </a:lnTo>
                <a:lnTo>
                  <a:pt x="52501" y="101231"/>
                </a:lnTo>
                <a:lnTo>
                  <a:pt x="131883" y="74371"/>
                </a:lnTo>
                <a:lnTo>
                  <a:pt x="171413" y="61548"/>
                </a:lnTo>
                <a:lnTo>
                  <a:pt x="313613" y="17805"/>
                </a:lnTo>
                <a:lnTo>
                  <a:pt x="2649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90027" y="7400697"/>
            <a:ext cx="79375" cy="159385"/>
          </a:xfrm>
          <a:custGeom>
            <a:avLst/>
            <a:gdLst/>
            <a:ahLst/>
            <a:cxnLst/>
            <a:rect l="l" t="t" r="r" b="b"/>
            <a:pathLst>
              <a:path w="79375" h="159384">
                <a:moveTo>
                  <a:pt x="43103" y="0"/>
                </a:moveTo>
                <a:lnTo>
                  <a:pt x="0" y="9804"/>
                </a:lnTo>
                <a:lnTo>
                  <a:pt x="3019" y="31455"/>
                </a:lnTo>
                <a:lnTo>
                  <a:pt x="6532" y="52984"/>
                </a:lnTo>
                <a:lnTo>
                  <a:pt x="10538" y="74323"/>
                </a:lnTo>
                <a:lnTo>
                  <a:pt x="15036" y="95402"/>
                </a:lnTo>
                <a:lnTo>
                  <a:pt x="27425" y="143363"/>
                </a:lnTo>
                <a:lnTo>
                  <a:pt x="32457" y="159307"/>
                </a:lnTo>
                <a:lnTo>
                  <a:pt x="79174" y="159307"/>
                </a:lnTo>
                <a:lnTo>
                  <a:pt x="70160" y="131036"/>
                </a:lnTo>
                <a:lnTo>
                  <a:pt x="58204" y="85356"/>
                </a:lnTo>
                <a:lnTo>
                  <a:pt x="53571" y="63888"/>
                </a:lnTo>
                <a:lnTo>
                  <a:pt x="49525" y="42540"/>
                </a:lnTo>
                <a:lnTo>
                  <a:pt x="46043" y="21261"/>
                </a:lnTo>
                <a:lnTo>
                  <a:pt x="431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545472" y="6081522"/>
            <a:ext cx="255270" cy="74930"/>
          </a:xfrm>
          <a:custGeom>
            <a:avLst/>
            <a:gdLst/>
            <a:ahLst/>
            <a:cxnLst/>
            <a:rect l="l" t="t" r="r" b="b"/>
            <a:pathLst>
              <a:path w="255270" h="74929">
                <a:moveTo>
                  <a:pt x="208927" y="0"/>
                </a:moveTo>
                <a:lnTo>
                  <a:pt x="0" y="57416"/>
                </a:lnTo>
                <a:lnTo>
                  <a:pt x="51346" y="74358"/>
                </a:lnTo>
                <a:lnTo>
                  <a:pt x="254965" y="16865"/>
                </a:lnTo>
                <a:lnTo>
                  <a:pt x="2089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501338" y="5530113"/>
            <a:ext cx="92075" cy="36830"/>
          </a:xfrm>
          <a:custGeom>
            <a:avLst/>
            <a:gdLst/>
            <a:ahLst/>
            <a:cxnLst/>
            <a:rect l="l" t="t" r="r" b="b"/>
            <a:pathLst>
              <a:path w="92075" h="36829">
                <a:moveTo>
                  <a:pt x="28257" y="0"/>
                </a:moveTo>
                <a:lnTo>
                  <a:pt x="0" y="9372"/>
                </a:lnTo>
                <a:lnTo>
                  <a:pt x="7061" y="10706"/>
                </a:lnTo>
                <a:lnTo>
                  <a:pt x="14071" y="12268"/>
                </a:lnTo>
                <a:lnTo>
                  <a:pt x="58369" y="28320"/>
                </a:lnTo>
                <a:lnTo>
                  <a:pt x="64096" y="31699"/>
                </a:lnTo>
                <a:lnTo>
                  <a:pt x="67005" y="33350"/>
                </a:lnTo>
                <a:lnTo>
                  <a:pt x="68643" y="34416"/>
                </a:lnTo>
                <a:lnTo>
                  <a:pt x="70358" y="35394"/>
                </a:lnTo>
                <a:lnTo>
                  <a:pt x="72034" y="36410"/>
                </a:lnTo>
                <a:lnTo>
                  <a:pt x="91503" y="30632"/>
                </a:lnTo>
                <a:lnTo>
                  <a:pt x="76667" y="20384"/>
                </a:lnTo>
                <a:lnTo>
                  <a:pt x="61013" y="11972"/>
                </a:lnTo>
                <a:lnTo>
                  <a:pt x="44794" y="5232"/>
                </a:lnTo>
                <a:lnTo>
                  <a:pt x="282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592066" y="5575693"/>
            <a:ext cx="53975" cy="86360"/>
          </a:xfrm>
          <a:custGeom>
            <a:avLst/>
            <a:gdLst/>
            <a:ahLst/>
            <a:cxnLst/>
            <a:rect l="l" t="t" r="r" b="b"/>
            <a:pathLst>
              <a:path w="53975" h="86360">
                <a:moveTo>
                  <a:pt x="17792" y="0"/>
                </a:moveTo>
                <a:lnTo>
                  <a:pt x="0" y="5880"/>
                </a:lnTo>
                <a:lnTo>
                  <a:pt x="9156" y="15024"/>
                </a:lnTo>
                <a:lnTo>
                  <a:pt x="11226" y="18224"/>
                </a:lnTo>
                <a:lnTo>
                  <a:pt x="13423" y="20980"/>
                </a:lnTo>
                <a:lnTo>
                  <a:pt x="18351" y="27406"/>
                </a:lnTo>
                <a:lnTo>
                  <a:pt x="19138" y="28473"/>
                </a:lnTo>
                <a:lnTo>
                  <a:pt x="19494" y="29070"/>
                </a:lnTo>
                <a:lnTo>
                  <a:pt x="21208" y="31991"/>
                </a:lnTo>
                <a:lnTo>
                  <a:pt x="23152" y="34772"/>
                </a:lnTo>
                <a:lnTo>
                  <a:pt x="24650" y="37795"/>
                </a:lnTo>
                <a:lnTo>
                  <a:pt x="36145" y="78460"/>
                </a:lnTo>
                <a:lnTo>
                  <a:pt x="36169" y="82626"/>
                </a:lnTo>
                <a:lnTo>
                  <a:pt x="35928" y="86042"/>
                </a:lnTo>
                <a:lnTo>
                  <a:pt x="53733" y="86271"/>
                </a:lnTo>
                <a:lnTo>
                  <a:pt x="53898" y="82626"/>
                </a:lnTo>
                <a:lnTo>
                  <a:pt x="53898" y="78460"/>
                </a:lnTo>
                <a:lnTo>
                  <a:pt x="53682" y="74561"/>
                </a:lnTo>
                <a:lnTo>
                  <a:pt x="43675" y="36233"/>
                </a:lnTo>
                <a:lnTo>
                  <a:pt x="39763" y="29540"/>
                </a:lnTo>
                <a:lnTo>
                  <a:pt x="37998" y="26073"/>
                </a:lnTo>
                <a:lnTo>
                  <a:pt x="35788" y="22923"/>
                </a:lnTo>
                <a:lnTo>
                  <a:pt x="33781" y="19672"/>
                </a:lnTo>
                <a:lnTo>
                  <a:pt x="33362" y="19075"/>
                </a:lnTo>
                <a:lnTo>
                  <a:pt x="32651" y="18008"/>
                </a:lnTo>
                <a:lnTo>
                  <a:pt x="26835" y="10566"/>
                </a:lnTo>
                <a:lnTo>
                  <a:pt x="24523" y="7759"/>
                </a:lnTo>
                <a:lnTo>
                  <a:pt x="22656" y="4914"/>
                </a:lnTo>
                <a:lnTo>
                  <a:pt x="19977" y="2158"/>
                </a:lnTo>
                <a:lnTo>
                  <a:pt x="17792" y="0"/>
                </a:lnTo>
                <a:close/>
              </a:path>
              <a:path w="53975" h="86360">
                <a:moveTo>
                  <a:pt x="18732" y="27952"/>
                </a:moveTo>
                <a:lnTo>
                  <a:pt x="19087" y="28473"/>
                </a:lnTo>
                <a:lnTo>
                  <a:pt x="18732" y="27952"/>
                </a:lnTo>
                <a:close/>
              </a:path>
              <a:path w="53975" h="86360">
                <a:moveTo>
                  <a:pt x="33397" y="19075"/>
                </a:moveTo>
                <a:lnTo>
                  <a:pt x="33566" y="19316"/>
                </a:lnTo>
                <a:lnTo>
                  <a:pt x="33397" y="190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357434" y="5517032"/>
            <a:ext cx="133985" cy="17145"/>
          </a:xfrm>
          <a:custGeom>
            <a:avLst/>
            <a:gdLst/>
            <a:ahLst/>
            <a:cxnLst/>
            <a:rect l="l" t="t" r="r" b="b"/>
            <a:pathLst>
              <a:path w="133984" h="17145">
                <a:moveTo>
                  <a:pt x="39738" y="0"/>
                </a:moveTo>
                <a:lnTo>
                  <a:pt x="0" y="13220"/>
                </a:lnTo>
                <a:lnTo>
                  <a:pt x="21537" y="13561"/>
                </a:lnTo>
                <a:lnTo>
                  <a:pt x="43075" y="14119"/>
                </a:lnTo>
                <a:lnTo>
                  <a:pt x="64608" y="14910"/>
                </a:lnTo>
                <a:lnTo>
                  <a:pt x="89306" y="16103"/>
                </a:lnTo>
                <a:lnTo>
                  <a:pt x="92494" y="16395"/>
                </a:lnTo>
                <a:lnTo>
                  <a:pt x="95707" y="16598"/>
                </a:lnTo>
                <a:lnTo>
                  <a:pt x="133616" y="5334"/>
                </a:lnTo>
                <a:lnTo>
                  <a:pt x="121821" y="3896"/>
                </a:lnTo>
                <a:lnTo>
                  <a:pt x="110085" y="2765"/>
                </a:lnTo>
                <a:lnTo>
                  <a:pt x="98417" y="1915"/>
                </a:lnTo>
                <a:lnTo>
                  <a:pt x="86829" y="1320"/>
                </a:lnTo>
                <a:lnTo>
                  <a:pt x="51507" y="227"/>
                </a:lnTo>
                <a:lnTo>
                  <a:pt x="39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956243" y="6250089"/>
            <a:ext cx="288290" cy="108585"/>
          </a:xfrm>
          <a:custGeom>
            <a:avLst/>
            <a:gdLst/>
            <a:ahLst/>
            <a:cxnLst/>
            <a:rect l="l" t="t" r="r" b="b"/>
            <a:pathLst>
              <a:path w="288290" h="108585">
                <a:moveTo>
                  <a:pt x="238074" y="0"/>
                </a:moveTo>
                <a:lnTo>
                  <a:pt x="105016" y="48691"/>
                </a:lnTo>
                <a:lnTo>
                  <a:pt x="0" y="91274"/>
                </a:lnTo>
                <a:lnTo>
                  <a:pt x="51892" y="108394"/>
                </a:lnTo>
                <a:lnTo>
                  <a:pt x="118249" y="80937"/>
                </a:lnTo>
                <a:lnTo>
                  <a:pt x="262102" y="27025"/>
                </a:lnTo>
                <a:lnTo>
                  <a:pt x="287832" y="18199"/>
                </a:lnTo>
                <a:lnTo>
                  <a:pt x="2380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800856" y="6023444"/>
            <a:ext cx="203200" cy="61594"/>
          </a:xfrm>
          <a:custGeom>
            <a:avLst/>
            <a:gdLst/>
            <a:ahLst/>
            <a:cxnLst/>
            <a:rect l="l" t="t" r="r" b="b"/>
            <a:pathLst>
              <a:path w="203200" h="61595">
                <a:moveTo>
                  <a:pt x="161582" y="0"/>
                </a:moveTo>
                <a:lnTo>
                  <a:pt x="76441" y="24536"/>
                </a:lnTo>
                <a:lnTo>
                  <a:pt x="0" y="45516"/>
                </a:lnTo>
                <a:lnTo>
                  <a:pt x="47802" y="61302"/>
                </a:lnTo>
                <a:lnTo>
                  <a:pt x="83921" y="50952"/>
                </a:lnTo>
                <a:lnTo>
                  <a:pt x="188404" y="19672"/>
                </a:lnTo>
                <a:lnTo>
                  <a:pt x="193243" y="18161"/>
                </a:lnTo>
                <a:lnTo>
                  <a:pt x="202780" y="15113"/>
                </a:lnTo>
                <a:lnTo>
                  <a:pt x="1615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263242" y="6526727"/>
            <a:ext cx="358775" cy="227965"/>
          </a:xfrm>
          <a:custGeom>
            <a:avLst/>
            <a:gdLst/>
            <a:ahLst/>
            <a:cxnLst/>
            <a:rect l="l" t="t" r="r" b="b"/>
            <a:pathLst>
              <a:path w="358775" h="227965">
                <a:moveTo>
                  <a:pt x="311137" y="0"/>
                </a:moveTo>
                <a:lnTo>
                  <a:pt x="277561" y="19605"/>
                </a:lnTo>
                <a:lnTo>
                  <a:pt x="244119" y="39839"/>
                </a:lnTo>
                <a:lnTo>
                  <a:pt x="198617" y="68661"/>
                </a:lnTo>
                <a:lnTo>
                  <a:pt x="153592" y="98834"/>
                </a:lnTo>
                <a:lnTo>
                  <a:pt x="109218" y="130523"/>
                </a:lnTo>
                <a:lnTo>
                  <a:pt x="65672" y="163893"/>
                </a:lnTo>
                <a:lnTo>
                  <a:pt x="23126" y="199110"/>
                </a:lnTo>
                <a:lnTo>
                  <a:pt x="0" y="219544"/>
                </a:lnTo>
                <a:lnTo>
                  <a:pt x="52171" y="227736"/>
                </a:lnTo>
                <a:lnTo>
                  <a:pt x="92864" y="193810"/>
                </a:lnTo>
                <a:lnTo>
                  <a:pt x="134647" y="161511"/>
                </a:lnTo>
                <a:lnTo>
                  <a:pt x="177340" y="130702"/>
                </a:lnTo>
                <a:lnTo>
                  <a:pt x="220765" y="101243"/>
                </a:lnTo>
                <a:lnTo>
                  <a:pt x="264744" y="72999"/>
                </a:lnTo>
                <a:lnTo>
                  <a:pt x="311481" y="44573"/>
                </a:lnTo>
                <a:lnTo>
                  <a:pt x="358647" y="17386"/>
                </a:lnTo>
                <a:lnTo>
                  <a:pt x="3111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612631" y="6356701"/>
            <a:ext cx="356235" cy="165100"/>
          </a:xfrm>
          <a:custGeom>
            <a:avLst/>
            <a:gdLst/>
            <a:ahLst/>
            <a:cxnLst/>
            <a:rect l="l" t="t" r="r" b="b"/>
            <a:pathLst>
              <a:path w="356234" h="165100">
                <a:moveTo>
                  <a:pt x="305739" y="0"/>
                </a:moveTo>
                <a:lnTo>
                  <a:pt x="229102" y="33658"/>
                </a:lnTo>
                <a:lnTo>
                  <a:pt x="141121" y="74939"/>
                </a:lnTo>
                <a:lnTo>
                  <a:pt x="67818" y="111836"/>
                </a:lnTo>
                <a:lnTo>
                  <a:pt x="10109" y="142963"/>
                </a:lnTo>
                <a:lnTo>
                  <a:pt x="6692" y="144779"/>
                </a:lnTo>
                <a:lnTo>
                  <a:pt x="3378" y="146761"/>
                </a:lnTo>
                <a:lnTo>
                  <a:pt x="0" y="148628"/>
                </a:lnTo>
                <a:lnTo>
                  <a:pt x="49504" y="164972"/>
                </a:lnTo>
                <a:lnTo>
                  <a:pt x="85864" y="145072"/>
                </a:lnTo>
                <a:lnTo>
                  <a:pt x="157559" y="108379"/>
                </a:lnTo>
                <a:lnTo>
                  <a:pt x="229839" y="73726"/>
                </a:lnTo>
                <a:lnTo>
                  <a:pt x="316725" y="34416"/>
                </a:lnTo>
                <a:lnTo>
                  <a:pt x="355663" y="18275"/>
                </a:lnTo>
                <a:lnTo>
                  <a:pt x="3057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987868" y="6802851"/>
            <a:ext cx="269240" cy="433070"/>
          </a:xfrm>
          <a:custGeom>
            <a:avLst/>
            <a:gdLst/>
            <a:ahLst/>
            <a:cxnLst/>
            <a:rect l="l" t="t" r="r" b="b"/>
            <a:pathLst>
              <a:path w="269240" h="433070">
                <a:moveTo>
                  <a:pt x="216928" y="0"/>
                </a:moveTo>
                <a:lnTo>
                  <a:pt x="188397" y="30835"/>
                </a:lnTo>
                <a:lnTo>
                  <a:pt x="161070" y="63001"/>
                </a:lnTo>
                <a:lnTo>
                  <a:pt x="135139" y="96572"/>
                </a:lnTo>
                <a:lnTo>
                  <a:pt x="110794" y="131622"/>
                </a:lnTo>
                <a:lnTo>
                  <a:pt x="85743" y="172360"/>
                </a:lnTo>
                <a:lnTo>
                  <a:pt x="63311" y="214929"/>
                </a:lnTo>
                <a:lnTo>
                  <a:pt x="43732" y="259140"/>
                </a:lnTo>
                <a:lnTo>
                  <a:pt x="27239" y="304800"/>
                </a:lnTo>
                <a:lnTo>
                  <a:pt x="14065" y="351720"/>
                </a:lnTo>
                <a:lnTo>
                  <a:pt x="4445" y="399707"/>
                </a:lnTo>
                <a:lnTo>
                  <a:pt x="0" y="432498"/>
                </a:lnTo>
                <a:lnTo>
                  <a:pt x="44704" y="425208"/>
                </a:lnTo>
                <a:lnTo>
                  <a:pt x="45504" y="419036"/>
                </a:lnTo>
                <a:lnTo>
                  <a:pt x="46151" y="412800"/>
                </a:lnTo>
                <a:lnTo>
                  <a:pt x="47129" y="406654"/>
                </a:lnTo>
                <a:lnTo>
                  <a:pt x="58117" y="352885"/>
                </a:lnTo>
                <a:lnTo>
                  <a:pt x="73824" y="300544"/>
                </a:lnTo>
                <a:lnTo>
                  <a:pt x="93919" y="249878"/>
                </a:lnTo>
                <a:lnTo>
                  <a:pt x="118074" y="201133"/>
                </a:lnTo>
                <a:lnTo>
                  <a:pt x="145961" y="154559"/>
                </a:lnTo>
                <a:lnTo>
                  <a:pt x="173615" y="114820"/>
                </a:lnTo>
                <a:lnTo>
                  <a:pt x="203493" y="76873"/>
                </a:lnTo>
                <a:lnTo>
                  <a:pt x="235316" y="40630"/>
                </a:lnTo>
                <a:lnTo>
                  <a:pt x="268808" y="6007"/>
                </a:lnTo>
                <a:lnTo>
                  <a:pt x="2169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562625" y="745093"/>
            <a:ext cx="956814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90">
              <a:lnSpc>
                <a:spcPct val="100000"/>
              </a:lnSpc>
            </a:pPr>
            <a:r>
              <a:rPr lang="ru-RU" spc="-105" dirty="0" smtClean="0">
                <a:latin typeface="Calibri" panose="020F0502020204030204" pitchFamily="34" charset="0"/>
              </a:rPr>
              <a:t>КОНКУРЕНТНЫЕ ПРЕИМУЩЕСТВА</a:t>
            </a:r>
            <a:endParaRPr spc="185" dirty="0">
              <a:latin typeface="Calibri" panose="020F0502020204030204" pitchFamily="34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84491" y="1190625"/>
            <a:ext cx="6704861" cy="228600"/>
          </a:xfrm>
          <a:custGeom>
            <a:avLst/>
            <a:gdLst/>
            <a:ahLst/>
            <a:cxnLst/>
            <a:rect l="l" t="t" r="r" b="b"/>
            <a:pathLst>
              <a:path w="5448300">
                <a:moveTo>
                  <a:pt x="5448007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72BC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707978" y="6990323"/>
            <a:ext cx="40262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370"/>
              </a:lnSpc>
            </a:pPr>
            <a:fld id="{81D60167-4931-47E6-BA6A-407CBD079E47}" type="slidenum">
              <a:rPr sz="2400" spc="240" dirty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11</a:t>
            </a:fld>
            <a:endParaRPr sz="2400" dirty="0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7248" y="1419225"/>
            <a:ext cx="668210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spc="25" dirty="0" smtClean="0">
                <a:solidFill>
                  <a:srgbClr val="0072BC"/>
                </a:solidFill>
                <a:latin typeface="Calibri" panose="020F0502020204030204" pitchFamily="34" charset="0"/>
                <a:cs typeface="Cambria"/>
              </a:rPr>
              <a:t>3. Производство модификатора в гранулированной форме. </a:t>
            </a:r>
          </a:p>
        </p:txBody>
      </p:sp>
      <p:pic>
        <p:nvPicPr>
          <p:cNvPr id="28" name="Picture 5" descr="E:\IMG_1319-01-02-17-10-2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57" y="1876425"/>
            <a:ext cx="3111143" cy="233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3948300" y="1876425"/>
            <a:ext cx="338786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spc="25" dirty="0" smtClean="0">
                <a:latin typeface="Calibri" panose="020F0502020204030204" pitchFamily="34" charset="0"/>
                <a:cs typeface="Cambria"/>
              </a:rPr>
              <a:t>Модификатор в виде гранул обладает рядом преимуществ: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spc="25" dirty="0" smtClean="0">
                <a:latin typeface="Calibri" panose="020F0502020204030204" pitchFamily="34" charset="0"/>
                <a:cs typeface="Cambria"/>
              </a:rPr>
              <a:t>не слеживается;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spc="25" dirty="0" smtClean="0">
                <a:latin typeface="Calibri" panose="020F0502020204030204" pitchFamily="34" charset="0"/>
                <a:cs typeface="Cambria"/>
              </a:rPr>
              <a:t>имеет увеличенный срок хранения;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spc="25" dirty="0" smtClean="0">
                <a:latin typeface="Calibri" panose="020F0502020204030204" pitchFamily="34" charset="0"/>
                <a:cs typeface="Cambria"/>
              </a:rPr>
              <a:t>более технологичен, при использовании в качестве подачи пневмотранспорта.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07248" y="4695825"/>
            <a:ext cx="6682105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spc="25" dirty="0" smtClean="0">
                <a:solidFill>
                  <a:srgbClr val="0072BC"/>
                </a:solidFill>
                <a:latin typeface="Calibri" panose="020F0502020204030204" pitchFamily="34" charset="0"/>
                <a:cs typeface="Cambria"/>
              </a:rPr>
              <a:t>4. Модификатор УНИРЕМ выполняет функции полимерно-дисперсного армирования.</a:t>
            </a:r>
          </a:p>
          <a:p>
            <a:pPr algn="just"/>
            <a:r>
              <a:rPr lang="ru-RU" sz="1700" spc="25" dirty="0" smtClean="0">
                <a:latin typeface="Calibri" panose="020F0502020204030204" pitchFamily="34" charset="0"/>
                <a:cs typeface="Cambria"/>
              </a:rPr>
              <a:t>Согласно отчета о проведении испытаний ООО «ИТЦ»: </a:t>
            </a:r>
            <a:r>
              <a:rPr lang="ru-RU" sz="1700" spc="25" smtClean="0">
                <a:latin typeface="Calibri" panose="020F0502020204030204" pitchFamily="34" charset="0"/>
                <a:cs typeface="Cambria"/>
              </a:rPr>
              <a:t>асфальтобетонная смесь, </a:t>
            </a:r>
            <a:r>
              <a:rPr lang="ru-RU" sz="1700" spc="25" dirty="0" smtClean="0">
                <a:latin typeface="Calibri" panose="020F0502020204030204" pitchFamily="34" charset="0"/>
                <a:cs typeface="Cambria"/>
              </a:rPr>
              <a:t>приготовленная с </a:t>
            </a:r>
            <a:r>
              <a:rPr lang="ru-RU" sz="1700" spc="25" dirty="0">
                <a:latin typeface="Calibri" panose="020F0502020204030204" pitchFamily="34" charset="0"/>
                <a:cs typeface="Cambria"/>
              </a:rPr>
              <a:t>добавлением композиционного материала УНИРЕМ выполняет </a:t>
            </a:r>
            <a:r>
              <a:rPr lang="ru-RU" sz="1700" spc="25" dirty="0" smtClean="0">
                <a:latin typeface="Calibri" panose="020F0502020204030204" pitchFamily="34" charset="0"/>
                <a:cs typeface="Cambria"/>
              </a:rPr>
              <a:t>функции полимерно-дисперсного </a:t>
            </a:r>
            <a:r>
              <a:rPr lang="ru-RU" sz="1700" spc="25" dirty="0">
                <a:latin typeface="Calibri" panose="020F0502020204030204" pitchFamily="34" charset="0"/>
                <a:cs typeface="Cambria"/>
              </a:rPr>
              <a:t>армирования </a:t>
            </a:r>
            <a:r>
              <a:rPr lang="ru-RU" sz="1700" spc="25" dirty="0" smtClean="0">
                <a:latin typeface="Calibri" panose="020F0502020204030204" pitchFamily="34" charset="0"/>
                <a:cs typeface="Cambria"/>
              </a:rPr>
              <a:t>и полностью соответствует </a:t>
            </a:r>
            <a:r>
              <a:rPr lang="ru-RU" sz="1700" spc="25" dirty="0">
                <a:latin typeface="Calibri" panose="020F0502020204030204" pitchFamily="34" charset="0"/>
                <a:cs typeface="Cambria"/>
              </a:rPr>
              <a:t>требованиям СТО АВТОДОР </a:t>
            </a:r>
            <a:r>
              <a:rPr lang="ru-RU" sz="1700" spc="25" dirty="0" smtClean="0">
                <a:latin typeface="Calibri" panose="020F0502020204030204" pitchFamily="34" charset="0"/>
                <a:cs typeface="Cambria"/>
              </a:rPr>
              <a:t>2.18-2015.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786033" y="3426179"/>
            <a:ext cx="2456234" cy="75405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alpha val="5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НОВЫЕ </a:t>
            </a:r>
            <a:r>
              <a:rPr lang="ru-RU" sz="1900" dirty="0" smtClean="0">
                <a:solidFill>
                  <a:schemeClr val="bg1"/>
                </a:solidFill>
              </a:rPr>
              <a:t>ТЕХНОЛОГИИ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СТРОИТЕЛЬСТВА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79" y="2181225"/>
            <a:ext cx="2133385" cy="1237267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5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231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3657" y="12"/>
            <a:ext cx="2715831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36163" y="5431603"/>
            <a:ext cx="3355975" cy="2128520"/>
          </a:xfrm>
          <a:custGeom>
            <a:avLst/>
            <a:gdLst/>
            <a:ahLst/>
            <a:cxnLst/>
            <a:rect l="l" t="t" r="r" b="b"/>
            <a:pathLst>
              <a:path w="3355975" h="2128520">
                <a:moveTo>
                  <a:pt x="3308292" y="0"/>
                </a:moveTo>
                <a:lnTo>
                  <a:pt x="3249342" y="1106"/>
                </a:lnTo>
                <a:lnTo>
                  <a:pt x="3188662" y="3597"/>
                </a:lnTo>
                <a:lnTo>
                  <a:pt x="3126948" y="7183"/>
                </a:lnTo>
                <a:lnTo>
                  <a:pt x="3003198" y="16480"/>
                </a:lnTo>
                <a:lnTo>
                  <a:pt x="3003198" y="271737"/>
                </a:lnTo>
                <a:lnTo>
                  <a:pt x="3002754" y="271737"/>
                </a:lnTo>
                <a:lnTo>
                  <a:pt x="2974980" y="339187"/>
                </a:lnTo>
                <a:lnTo>
                  <a:pt x="2945001" y="368891"/>
                </a:lnTo>
                <a:lnTo>
                  <a:pt x="2906788" y="396012"/>
                </a:lnTo>
                <a:lnTo>
                  <a:pt x="2862215" y="420625"/>
                </a:lnTo>
                <a:lnTo>
                  <a:pt x="2813153" y="442803"/>
                </a:lnTo>
                <a:lnTo>
                  <a:pt x="2761474" y="462619"/>
                </a:lnTo>
                <a:lnTo>
                  <a:pt x="2709049" y="480148"/>
                </a:lnTo>
                <a:lnTo>
                  <a:pt x="2657751" y="495464"/>
                </a:lnTo>
                <a:lnTo>
                  <a:pt x="2609450" y="508639"/>
                </a:lnTo>
                <a:lnTo>
                  <a:pt x="2501256" y="536063"/>
                </a:lnTo>
                <a:lnTo>
                  <a:pt x="2355787" y="576746"/>
                </a:lnTo>
                <a:lnTo>
                  <a:pt x="2211029" y="619607"/>
                </a:lnTo>
                <a:lnTo>
                  <a:pt x="2018811" y="679385"/>
                </a:lnTo>
                <a:lnTo>
                  <a:pt x="1443843" y="867257"/>
                </a:lnTo>
                <a:lnTo>
                  <a:pt x="1396150" y="884100"/>
                </a:lnTo>
                <a:lnTo>
                  <a:pt x="1348497" y="901728"/>
                </a:lnTo>
                <a:lnTo>
                  <a:pt x="1300922" y="920088"/>
                </a:lnTo>
                <a:lnTo>
                  <a:pt x="1253459" y="939127"/>
                </a:lnTo>
                <a:lnTo>
                  <a:pt x="1206145" y="958793"/>
                </a:lnTo>
                <a:lnTo>
                  <a:pt x="1159014" y="979032"/>
                </a:lnTo>
                <a:lnTo>
                  <a:pt x="1112103" y="999793"/>
                </a:lnTo>
                <a:lnTo>
                  <a:pt x="1065446" y="1021021"/>
                </a:lnTo>
                <a:lnTo>
                  <a:pt x="1019081" y="1042665"/>
                </a:lnTo>
                <a:lnTo>
                  <a:pt x="973042" y="1064672"/>
                </a:lnTo>
                <a:lnTo>
                  <a:pt x="927365" y="1086988"/>
                </a:lnTo>
                <a:lnTo>
                  <a:pt x="837239" y="1132340"/>
                </a:lnTo>
                <a:lnTo>
                  <a:pt x="793693" y="1155096"/>
                </a:lnTo>
                <a:lnTo>
                  <a:pt x="750508" y="1178598"/>
                </a:lnTo>
                <a:lnTo>
                  <a:pt x="707752" y="1202900"/>
                </a:lnTo>
                <a:lnTo>
                  <a:pt x="665493" y="1228053"/>
                </a:lnTo>
                <a:lnTo>
                  <a:pt x="623798" y="1254111"/>
                </a:lnTo>
                <a:lnTo>
                  <a:pt x="582736" y="1281125"/>
                </a:lnTo>
                <a:lnTo>
                  <a:pt x="542374" y="1309148"/>
                </a:lnTo>
                <a:lnTo>
                  <a:pt x="502781" y="1338233"/>
                </a:lnTo>
                <a:lnTo>
                  <a:pt x="464022" y="1368431"/>
                </a:lnTo>
                <a:lnTo>
                  <a:pt x="426168" y="1399795"/>
                </a:lnTo>
                <a:lnTo>
                  <a:pt x="389284" y="1432378"/>
                </a:lnTo>
                <a:lnTo>
                  <a:pt x="352272" y="1467269"/>
                </a:lnTo>
                <a:lnTo>
                  <a:pt x="316127" y="1503636"/>
                </a:lnTo>
                <a:lnTo>
                  <a:pt x="281025" y="1541428"/>
                </a:lnTo>
                <a:lnTo>
                  <a:pt x="247140" y="1580589"/>
                </a:lnTo>
                <a:lnTo>
                  <a:pt x="214650" y="1621068"/>
                </a:lnTo>
                <a:lnTo>
                  <a:pt x="183729" y="1662812"/>
                </a:lnTo>
                <a:lnTo>
                  <a:pt x="154553" y="1705766"/>
                </a:lnTo>
                <a:lnTo>
                  <a:pt x="127299" y="1749878"/>
                </a:lnTo>
                <a:lnTo>
                  <a:pt x="102079" y="1795220"/>
                </a:lnTo>
                <a:lnTo>
                  <a:pt x="79255" y="1841364"/>
                </a:lnTo>
                <a:lnTo>
                  <a:pt x="58817" y="1888632"/>
                </a:lnTo>
                <a:lnTo>
                  <a:pt x="41003" y="1936845"/>
                </a:lnTo>
                <a:lnTo>
                  <a:pt x="25988" y="1985950"/>
                </a:lnTo>
                <a:lnTo>
                  <a:pt x="13949" y="2035894"/>
                </a:lnTo>
                <a:lnTo>
                  <a:pt x="5464" y="2083575"/>
                </a:lnTo>
                <a:lnTo>
                  <a:pt x="0" y="2128401"/>
                </a:lnTo>
                <a:lnTo>
                  <a:pt x="1589038" y="2128401"/>
                </a:lnTo>
                <a:lnTo>
                  <a:pt x="1583351" y="2124646"/>
                </a:lnTo>
                <a:lnTo>
                  <a:pt x="1541107" y="2095882"/>
                </a:lnTo>
                <a:lnTo>
                  <a:pt x="1500424" y="2067245"/>
                </a:lnTo>
                <a:lnTo>
                  <a:pt x="1461412" y="2038769"/>
                </a:lnTo>
                <a:lnTo>
                  <a:pt x="1424180" y="2010487"/>
                </a:lnTo>
                <a:lnTo>
                  <a:pt x="1388835" y="1982433"/>
                </a:lnTo>
                <a:lnTo>
                  <a:pt x="1355487" y="1954639"/>
                </a:lnTo>
                <a:lnTo>
                  <a:pt x="1324244" y="1927140"/>
                </a:lnTo>
                <a:lnTo>
                  <a:pt x="1295215" y="1899968"/>
                </a:lnTo>
                <a:lnTo>
                  <a:pt x="1244235" y="1846739"/>
                </a:lnTo>
                <a:lnTo>
                  <a:pt x="1203333" y="1795095"/>
                </a:lnTo>
                <a:lnTo>
                  <a:pt x="1170253" y="1739387"/>
                </a:lnTo>
                <a:lnTo>
                  <a:pt x="1147206" y="1678876"/>
                </a:lnTo>
                <a:lnTo>
                  <a:pt x="1137663" y="1619821"/>
                </a:lnTo>
                <a:lnTo>
                  <a:pt x="1137709" y="1590843"/>
                </a:lnTo>
                <a:lnTo>
                  <a:pt x="1146947" y="1533991"/>
                </a:lnTo>
                <a:lnTo>
                  <a:pt x="1167724" y="1478621"/>
                </a:lnTo>
                <a:lnTo>
                  <a:pt x="1199252" y="1424743"/>
                </a:lnTo>
                <a:lnTo>
                  <a:pt x="1240748" y="1372368"/>
                </a:lnTo>
                <a:lnTo>
                  <a:pt x="1291423" y="1321504"/>
                </a:lnTo>
                <a:lnTo>
                  <a:pt x="1350494" y="1272163"/>
                </a:lnTo>
                <a:lnTo>
                  <a:pt x="1382931" y="1248067"/>
                </a:lnTo>
                <a:lnTo>
                  <a:pt x="1417173" y="1224355"/>
                </a:lnTo>
                <a:lnTo>
                  <a:pt x="1453120" y="1201029"/>
                </a:lnTo>
                <a:lnTo>
                  <a:pt x="1490674" y="1178091"/>
                </a:lnTo>
                <a:lnTo>
                  <a:pt x="1529738" y="1155540"/>
                </a:lnTo>
                <a:lnTo>
                  <a:pt x="1570213" y="1133379"/>
                </a:lnTo>
                <a:lnTo>
                  <a:pt x="1612000" y="1111609"/>
                </a:lnTo>
                <a:lnTo>
                  <a:pt x="1655002" y="1090231"/>
                </a:lnTo>
                <a:lnTo>
                  <a:pt x="1699119" y="1069246"/>
                </a:lnTo>
                <a:lnTo>
                  <a:pt x="1744255" y="1048657"/>
                </a:lnTo>
                <a:lnTo>
                  <a:pt x="1790311" y="1028463"/>
                </a:lnTo>
                <a:lnTo>
                  <a:pt x="1837188" y="1008666"/>
                </a:lnTo>
                <a:lnTo>
                  <a:pt x="1884788" y="989268"/>
                </a:lnTo>
                <a:lnTo>
                  <a:pt x="1933013" y="970270"/>
                </a:lnTo>
                <a:lnTo>
                  <a:pt x="1981765" y="951673"/>
                </a:lnTo>
                <a:lnTo>
                  <a:pt x="2030945" y="933479"/>
                </a:lnTo>
                <a:lnTo>
                  <a:pt x="2130199" y="898302"/>
                </a:lnTo>
                <a:lnTo>
                  <a:pt x="2229987" y="864750"/>
                </a:lnTo>
                <a:lnTo>
                  <a:pt x="2329524" y="832833"/>
                </a:lnTo>
                <a:lnTo>
                  <a:pt x="2476639" y="788047"/>
                </a:lnTo>
                <a:lnTo>
                  <a:pt x="2708306" y="721164"/>
                </a:lnTo>
                <a:lnTo>
                  <a:pt x="2793309" y="695516"/>
                </a:lnTo>
                <a:lnTo>
                  <a:pt x="2873852" y="670059"/>
                </a:lnTo>
                <a:lnTo>
                  <a:pt x="2950009" y="644799"/>
                </a:lnTo>
                <a:lnTo>
                  <a:pt x="3021855" y="619741"/>
                </a:lnTo>
                <a:lnTo>
                  <a:pt x="3089464" y="594890"/>
                </a:lnTo>
                <a:lnTo>
                  <a:pt x="3152910" y="570253"/>
                </a:lnTo>
                <a:lnTo>
                  <a:pt x="3212267" y="545836"/>
                </a:lnTo>
                <a:lnTo>
                  <a:pt x="3267611" y="521644"/>
                </a:lnTo>
                <a:lnTo>
                  <a:pt x="3319014" y="497683"/>
                </a:lnTo>
                <a:lnTo>
                  <a:pt x="3355839" y="479304"/>
                </a:lnTo>
                <a:lnTo>
                  <a:pt x="3355839" y="477"/>
                </a:lnTo>
                <a:lnTo>
                  <a:pt x="3308292" y="0"/>
                </a:lnTo>
                <a:close/>
              </a:path>
            </a:pathLst>
          </a:custGeom>
          <a:solidFill>
            <a:srgbClr val="192F5B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77787" y="5471089"/>
            <a:ext cx="3314700" cy="2089150"/>
          </a:xfrm>
          <a:custGeom>
            <a:avLst/>
            <a:gdLst/>
            <a:ahLst/>
            <a:cxnLst/>
            <a:rect l="l" t="t" r="r" b="b"/>
            <a:pathLst>
              <a:path w="3314700" h="2089150">
                <a:moveTo>
                  <a:pt x="3264947" y="0"/>
                </a:moveTo>
                <a:lnTo>
                  <a:pt x="3216315" y="861"/>
                </a:lnTo>
                <a:lnTo>
                  <a:pt x="3166338" y="2712"/>
                </a:lnTo>
                <a:lnTo>
                  <a:pt x="3115445" y="5383"/>
                </a:lnTo>
                <a:lnTo>
                  <a:pt x="3064066" y="8703"/>
                </a:lnTo>
                <a:lnTo>
                  <a:pt x="2961574" y="16605"/>
                </a:lnTo>
                <a:lnTo>
                  <a:pt x="2961574" y="149955"/>
                </a:lnTo>
                <a:lnTo>
                  <a:pt x="2975423" y="161103"/>
                </a:lnTo>
                <a:lnTo>
                  <a:pt x="2986288" y="173796"/>
                </a:lnTo>
                <a:lnTo>
                  <a:pt x="2994096" y="188142"/>
                </a:lnTo>
                <a:lnTo>
                  <a:pt x="2998772" y="204248"/>
                </a:lnTo>
                <a:lnTo>
                  <a:pt x="3001631" y="229141"/>
                </a:lnTo>
                <a:lnTo>
                  <a:pt x="3000207" y="253096"/>
                </a:lnTo>
                <a:lnTo>
                  <a:pt x="2979868" y="299413"/>
                </a:lnTo>
                <a:lnTo>
                  <a:pt x="2928474" y="345645"/>
                </a:lnTo>
                <a:lnTo>
                  <a:pt x="2888232" y="369493"/>
                </a:lnTo>
                <a:lnTo>
                  <a:pt x="2836745" y="394237"/>
                </a:lnTo>
                <a:lnTo>
                  <a:pt x="2772854" y="420183"/>
                </a:lnTo>
                <a:lnTo>
                  <a:pt x="2695398" y="447637"/>
                </a:lnTo>
                <a:lnTo>
                  <a:pt x="2603218" y="476904"/>
                </a:lnTo>
                <a:lnTo>
                  <a:pt x="2018593" y="651693"/>
                </a:lnTo>
                <a:lnTo>
                  <a:pt x="1809983" y="718894"/>
                </a:lnTo>
                <a:lnTo>
                  <a:pt x="1571689" y="799781"/>
                </a:lnTo>
                <a:lnTo>
                  <a:pt x="1299804" y="896969"/>
                </a:lnTo>
                <a:lnTo>
                  <a:pt x="1238924" y="919796"/>
                </a:lnTo>
                <a:lnTo>
                  <a:pt x="1179688" y="943071"/>
                </a:lnTo>
                <a:lnTo>
                  <a:pt x="1122083" y="966775"/>
                </a:lnTo>
                <a:lnTo>
                  <a:pt x="1066093" y="990894"/>
                </a:lnTo>
                <a:lnTo>
                  <a:pt x="1011705" y="1015409"/>
                </a:lnTo>
                <a:lnTo>
                  <a:pt x="958904" y="1040303"/>
                </a:lnTo>
                <a:lnTo>
                  <a:pt x="907675" y="1065560"/>
                </a:lnTo>
                <a:lnTo>
                  <a:pt x="858003" y="1091163"/>
                </a:lnTo>
                <a:lnTo>
                  <a:pt x="809875" y="1117094"/>
                </a:lnTo>
                <a:lnTo>
                  <a:pt x="763275" y="1143337"/>
                </a:lnTo>
                <a:lnTo>
                  <a:pt x="718190" y="1169875"/>
                </a:lnTo>
                <a:lnTo>
                  <a:pt x="674604" y="1196691"/>
                </a:lnTo>
                <a:lnTo>
                  <a:pt x="632502" y="1223767"/>
                </a:lnTo>
                <a:lnTo>
                  <a:pt x="591872" y="1251087"/>
                </a:lnTo>
                <a:lnTo>
                  <a:pt x="552697" y="1278634"/>
                </a:lnTo>
                <a:lnTo>
                  <a:pt x="514963" y="1306391"/>
                </a:lnTo>
                <a:lnTo>
                  <a:pt x="478657" y="1334341"/>
                </a:lnTo>
                <a:lnTo>
                  <a:pt x="443762" y="1362467"/>
                </a:lnTo>
                <a:lnTo>
                  <a:pt x="410266" y="1390751"/>
                </a:lnTo>
                <a:lnTo>
                  <a:pt x="378152" y="1419178"/>
                </a:lnTo>
                <a:lnTo>
                  <a:pt x="347407" y="1447730"/>
                </a:lnTo>
                <a:lnTo>
                  <a:pt x="318017" y="1476390"/>
                </a:lnTo>
                <a:lnTo>
                  <a:pt x="289965" y="1505141"/>
                </a:lnTo>
                <a:lnTo>
                  <a:pt x="263239" y="1533966"/>
                </a:lnTo>
                <a:lnTo>
                  <a:pt x="237824" y="1562849"/>
                </a:lnTo>
                <a:lnTo>
                  <a:pt x="190866" y="1620717"/>
                </a:lnTo>
                <a:lnTo>
                  <a:pt x="160686" y="1661973"/>
                </a:lnTo>
                <a:lnTo>
                  <a:pt x="133095" y="1703702"/>
                </a:lnTo>
                <a:lnTo>
                  <a:pt x="108067" y="1745997"/>
                </a:lnTo>
                <a:lnTo>
                  <a:pt x="85577" y="1788954"/>
                </a:lnTo>
                <a:lnTo>
                  <a:pt x="65600" y="1832667"/>
                </a:lnTo>
                <a:lnTo>
                  <a:pt x="48109" y="1877230"/>
                </a:lnTo>
                <a:lnTo>
                  <a:pt x="33079" y="1922737"/>
                </a:lnTo>
                <a:lnTo>
                  <a:pt x="20484" y="1969284"/>
                </a:lnTo>
                <a:lnTo>
                  <a:pt x="10298" y="2016965"/>
                </a:lnTo>
                <a:lnTo>
                  <a:pt x="2497" y="2065874"/>
                </a:lnTo>
                <a:lnTo>
                  <a:pt x="0" y="2088915"/>
                </a:lnTo>
                <a:lnTo>
                  <a:pt x="1477237" y="2088915"/>
                </a:lnTo>
                <a:lnTo>
                  <a:pt x="1435728" y="2059666"/>
                </a:lnTo>
                <a:lnTo>
                  <a:pt x="1396359" y="2030896"/>
                </a:lnTo>
                <a:lnTo>
                  <a:pt x="1359224" y="2002672"/>
                </a:lnTo>
                <a:lnTo>
                  <a:pt x="1324329" y="1974997"/>
                </a:lnTo>
                <a:lnTo>
                  <a:pt x="1291676" y="1947874"/>
                </a:lnTo>
                <a:lnTo>
                  <a:pt x="1261269" y="1921306"/>
                </a:lnTo>
                <a:lnTo>
                  <a:pt x="1233112" y="1895294"/>
                </a:lnTo>
                <a:lnTo>
                  <a:pt x="1183563" y="1844952"/>
                </a:lnTo>
                <a:lnTo>
                  <a:pt x="1143059" y="1796871"/>
                </a:lnTo>
                <a:lnTo>
                  <a:pt x="1111628" y="1751070"/>
                </a:lnTo>
                <a:lnTo>
                  <a:pt x="1085307" y="1700324"/>
                </a:lnTo>
                <a:lnTo>
                  <a:pt x="1067369" y="1649496"/>
                </a:lnTo>
                <a:lnTo>
                  <a:pt x="1057823" y="1598662"/>
                </a:lnTo>
                <a:lnTo>
                  <a:pt x="1056675" y="1547899"/>
                </a:lnTo>
                <a:lnTo>
                  <a:pt x="1063931" y="1497283"/>
                </a:lnTo>
                <a:lnTo>
                  <a:pt x="1079599" y="1446892"/>
                </a:lnTo>
                <a:lnTo>
                  <a:pt x="1112196" y="1382428"/>
                </a:lnTo>
                <a:lnTo>
                  <a:pt x="1133666" y="1350566"/>
                </a:lnTo>
                <a:lnTo>
                  <a:pt x="1158610" y="1318931"/>
                </a:lnTo>
                <a:lnTo>
                  <a:pt x="1187047" y="1287507"/>
                </a:lnTo>
                <a:lnTo>
                  <a:pt x="1218998" y="1256278"/>
                </a:lnTo>
                <a:lnTo>
                  <a:pt x="1254481" y="1225231"/>
                </a:lnTo>
                <a:lnTo>
                  <a:pt x="1293516" y="1194349"/>
                </a:lnTo>
                <a:lnTo>
                  <a:pt x="1336124" y="1163617"/>
                </a:lnTo>
                <a:lnTo>
                  <a:pt x="1382323" y="1133020"/>
                </a:lnTo>
                <a:lnTo>
                  <a:pt x="1432133" y="1102543"/>
                </a:lnTo>
                <a:lnTo>
                  <a:pt x="1485574" y="1072170"/>
                </a:lnTo>
                <a:lnTo>
                  <a:pt x="1542665" y="1041887"/>
                </a:lnTo>
                <a:lnTo>
                  <a:pt x="1603425" y="1011677"/>
                </a:lnTo>
                <a:lnTo>
                  <a:pt x="1667876" y="981526"/>
                </a:lnTo>
                <a:lnTo>
                  <a:pt x="1704453" y="965168"/>
                </a:lnTo>
                <a:lnTo>
                  <a:pt x="1742137" y="948831"/>
                </a:lnTo>
                <a:lnTo>
                  <a:pt x="1780943" y="932511"/>
                </a:lnTo>
                <a:lnTo>
                  <a:pt x="1820886" y="916202"/>
                </a:lnTo>
                <a:lnTo>
                  <a:pt x="1861979" y="899900"/>
                </a:lnTo>
                <a:lnTo>
                  <a:pt x="1904239" y="883600"/>
                </a:lnTo>
                <a:lnTo>
                  <a:pt x="1992314" y="850983"/>
                </a:lnTo>
                <a:lnTo>
                  <a:pt x="2085230" y="818310"/>
                </a:lnTo>
                <a:lnTo>
                  <a:pt x="2183103" y="785542"/>
                </a:lnTo>
                <a:lnTo>
                  <a:pt x="2286052" y="752638"/>
                </a:lnTo>
                <a:lnTo>
                  <a:pt x="2450249" y="702936"/>
                </a:lnTo>
                <a:lnTo>
                  <a:pt x="2684818" y="635086"/>
                </a:lnTo>
                <a:lnTo>
                  <a:pt x="2796356" y="600606"/>
                </a:lnTo>
                <a:lnTo>
                  <a:pt x="2849520" y="583356"/>
                </a:lnTo>
                <a:lnTo>
                  <a:pt x="2900933" y="566105"/>
                </a:lnTo>
                <a:lnTo>
                  <a:pt x="2950586" y="548855"/>
                </a:lnTo>
                <a:lnTo>
                  <a:pt x="2998467" y="531611"/>
                </a:lnTo>
                <a:lnTo>
                  <a:pt x="3044568" y="514377"/>
                </a:lnTo>
                <a:lnTo>
                  <a:pt x="3088877" y="497156"/>
                </a:lnTo>
                <a:lnTo>
                  <a:pt x="3131384" y="479953"/>
                </a:lnTo>
                <a:lnTo>
                  <a:pt x="3172080" y="462770"/>
                </a:lnTo>
                <a:lnTo>
                  <a:pt x="3210953" y="445613"/>
                </a:lnTo>
                <a:lnTo>
                  <a:pt x="3247995" y="428484"/>
                </a:lnTo>
                <a:lnTo>
                  <a:pt x="3283193" y="411388"/>
                </a:lnTo>
                <a:lnTo>
                  <a:pt x="3314215" y="395518"/>
                </a:lnTo>
                <a:lnTo>
                  <a:pt x="3314215" y="373"/>
                </a:lnTo>
                <a:lnTo>
                  <a:pt x="3311802" y="299"/>
                </a:lnTo>
                <a:lnTo>
                  <a:pt x="32649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97686" y="5479717"/>
            <a:ext cx="3294379" cy="2080895"/>
          </a:xfrm>
          <a:custGeom>
            <a:avLst/>
            <a:gdLst/>
            <a:ahLst/>
            <a:cxnLst/>
            <a:rect l="l" t="t" r="r" b="b"/>
            <a:pathLst>
              <a:path w="3294379" h="2080895">
                <a:moveTo>
                  <a:pt x="3103050" y="0"/>
                </a:moveTo>
                <a:lnTo>
                  <a:pt x="3049253" y="135"/>
                </a:lnTo>
                <a:lnTo>
                  <a:pt x="2941675" y="1742"/>
                </a:lnTo>
                <a:lnTo>
                  <a:pt x="2941675" y="140058"/>
                </a:lnTo>
                <a:lnTo>
                  <a:pt x="2957674" y="149890"/>
                </a:lnTo>
                <a:lnTo>
                  <a:pt x="2970983" y="162296"/>
                </a:lnTo>
                <a:lnTo>
                  <a:pt x="2980944" y="177702"/>
                </a:lnTo>
                <a:lnTo>
                  <a:pt x="2986899" y="196535"/>
                </a:lnTo>
                <a:lnTo>
                  <a:pt x="2989822" y="225534"/>
                </a:lnTo>
                <a:lnTo>
                  <a:pt x="2987197" y="252554"/>
                </a:lnTo>
                <a:lnTo>
                  <a:pt x="2962525" y="302274"/>
                </a:lnTo>
                <a:lnTo>
                  <a:pt x="2907329" y="348927"/>
                </a:lnTo>
                <a:lnTo>
                  <a:pt x="2866550" y="372114"/>
                </a:lnTo>
                <a:lnTo>
                  <a:pt x="2816057" y="395746"/>
                </a:lnTo>
                <a:lnTo>
                  <a:pt x="2755158" y="420228"/>
                </a:lnTo>
                <a:lnTo>
                  <a:pt x="2683156" y="445964"/>
                </a:lnTo>
                <a:lnTo>
                  <a:pt x="2599359" y="473357"/>
                </a:lnTo>
                <a:lnTo>
                  <a:pt x="2052764" y="638195"/>
                </a:lnTo>
                <a:lnTo>
                  <a:pt x="1846896" y="704685"/>
                </a:lnTo>
                <a:lnTo>
                  <a:pt x="1675842" y="763104"/>
                </a:lnTo>
                <a:lnTo>
                  <a:pt x="1489633" y="830035"/>
                </a:lnTo>
                <a:lnTo>
                  <a:pt x="1287474" y="906541"/>
                </a:lnTo>
                <a:lnTo>
                  <a:pt x="1225090" y="931233"/>
                </a:lnTo>
                <a:lnTo>
                  <a:pt x="1164406" y="956223"/>
                </a:lnTo>
                <a:lnTo>
                  <a:pt x="1105410" y="981502"/>
                </a:lnTo>
                <a:lnTo>
                  <a:pt x="1048091" y="1007062"/>
                </a:lnTo>
                <a:lnTo>
                  <a:pt x="992436" y="1032896"/>
                </a:lnTo>
                <a:lnTo>
                  <a:pt x="938432" y="1058994"/>
                </a:lnTo>
                <a:lnTo>
                  <a:pt x="886069" y="1085349"/>
                </a:lnTo>
                <a:lnTo>
                  <a:pt x="835333" y="1111953"/>
                </a:lnTo>
                <a:lnTo>
                  <a:pt x="786213" y="1138798"/>
                </a:lnTo>
                <a:lnTo>
                  <a:pt x="738697" y="1165874"/>
                </a:lnTo>
                <a:lnTo>
                  <a:pt x="692771" y="1193176"/>
                </a:lnTo>
                <a:lnTo>
                  <a:pt x="648425" y="1220693"/>
                </a:lnTo>
                <a:lnTo>
                  <a:pt x="605646" y="1248419"/>
                </a:lnTo>
                <a:lnTo>
                  <a:pt x="564422" y="1276344"/>
                </a:lnTo>
                <a:lnTo>
                  <a:pt x="524741" y="1304462"/>
                </a:lnTo>
                <a:lnTo>
                  <a:pt x="486591" y="1332763"/>
                </a:lnTo>
                <a:lnTo>
                  <a:pt x="449959" y="1361240"/>
                </a:lnTo>
                <a:lnTo>
                  <a:pt x="414834" y="1389884"/>
                </a:lnTo>
                <a:lnTo>
                  <a:pt x="381204" y="1418687"/>
                </a:lnTo>
                <a:lnTo>
                  <a:pt x="349055" y="1447642"/>
                </a:lnTo>
                <a:lnTo>
                  <a:pt x="318375" y="1476742"/>
                </a:lnTo>
                <a:lnTo>
                  <a:pt x="289156" y="1505973"/>
                </a:lnTo>
                <a:lnTo>
                  <a:pt x="261382" y="1535332"/>
                </a:lnTo>
                <a:lnTo>
                  <a:pt x="235041" y="1564811"/>
                </a:lnTo>
                <a:lnTo>
                  <a:pt x="210122" y="1594400"/>
                </a:lnTo>
                <a:lnTo>
                  <a:pt x="157054" y="1664513"/>
                </a:lnTo>
                <a:lnTo>
                  <a:pt x="130031" y="1705403"/>
                </a:lnTo>
                <a:lnTo>
                  <a:pt x="105519" y="1746855"/>
                </a:lnTo>
                <a:lnTo>
                  <a:pt x="83493" y="1788961"/>
                </a:lnTo>
                <a:lnTo>
                  <a:pt x="63928" y="1831814"/>
                </a:lnTo>
                <a:lnTo>
                  <a:pt x="46799" y="1875507"/>
                </a:lnTo>
                <a:lnTo>
                  <a:pt x="32080" y="1920132"/>
                </a:lnTo>
                <a:lnTo>
                  <a:pt x="19747" y="1965782"/>
                </a:lnTo>
                <a:lnTo>
                  <a:pt x="9774" y="2012550"/>
                </a:lnTo>
                <a:lnTo>
                  <a:pt x="2136" y="2060529"/>
                </a:lnTo>
                <a:lnTo>
                  <a:pt x="0" y="2080288"/>
                </a:lnTo>
                <a:lnTo>
                  <a:pt x="1397531" y="2080288"/>
                </a:lnTo>
                <a:lnTo>
                  <a:pt x="1388007" y="2073024"/>
                </a:lnTo>
                <a:lnTo>
                  <a:pt x="1350122" y="2042973"/>
                </a:lnTo>
                <a:lnTo>
                  <a:pt x="1314444" y="2013481"/>
                </a:lnTo>
                <a:lnTo>
                  <a:pt x="1280954" y="1984562"/>
                </a:lnTo>
                <a:lnTo>
                  <a:pt x="1249632" y="1956232"/>
                </a:lnTo>
                <a:lnTo>
                  <a:pt x="1220460" y="1928505"/>
                </a:lnTo>
                <a:lnTo>
                  <a:pt x="1193417" y="1901398"/>
                </a:lnTo>
                <a:lnTo>
                  <a:pt x="1145643" y="1849103"/>
                </a:lnTo>
                <a:lnTo>
                  <a:pt x="1106155" y="1799468"/>
                </a:lnTo>
                <a:lnTo>
                  <a:pt x="1074800" y="1752615"/>
                </a:lnTo>
                <a:lnTo>
                  <a:pt x="1050474" y="1706740"/>
                </a:lnTo>
                <a:lnTo>
                  <a:pt x="1032656" y="1660753"/>
                </a:lnTo>
                <a:lnTo>
                  <a:pt x="1021353" y="1614706"/>
                </a:lnTo>
                <a:lnTo>
                  <a:pt x="1016569" y="1568654"/>
                </a:lnTo>
                <a:lnTo>
                  <a:pt x="1018309" y="1522648"/>
                </a:lnTo>
                <a:lnTo>
                  <a:pt x="1026581" y="1476740"/>
                </a:lnTo>
                <a:lnTo>
                  <a:pt x="1041386" y="1430988"/>
                </a:lnTo>
                <a:lnTo>
                  <a:pt x="1072325" y="1368719"/>
                </a:lnTo>
                <a:lnTo>
                  <a:pt x="1115534" y="1307449"/>
                </a:lnTo>
                <a:lnTo>
                  <a:pt x="1141782" y="1277156"/>
                </a:lnTo>
                <a:lnTo>
                  <a:pt x="1171146" y="1247074"/>
                </a:lnTo>
                <a:lnTo>
                  <a:pt x="1203644" y="1217188"/>
                </a:lnTo>
                <a:lnTo>
                  <a:pt x="1239291" y="1187487"/>
                </a:lnTo>
                <a:lnTo>
                  <a:pt x="1278104" y="1157958"/>
                </a:lnTo>
                <a:lnTo>
                  <a:pt x="1320099" y="1128586"/>
                </a:lnTo>
                <a:lnTo>
                  <a:pt x="1365292" y="1099359"/>
                </a:lnTo>
                <a:lnTo>
                  <a:pt x="1413701" y="1070264"/>
                </a:lnTo>
                <a:lnTo>
                  <a:pt x="1465341" y="1041288"/>
                </a:lnTo>
                <a:lnTo>
                  <a:pt x="1520228" y="1012417"/>
                </a:lnTo>
                <a:lnTo>
                  <a:pt x="1578379" y="983639"/>
                </a:lnTo>
                <a:lnTo>
                  <a:pt x="1639810" y="954941"/>
                </a:lnTo>
                <a:lnTo>
                  <a:pt x="1676526" y="938517"/>
                </a:lnTo>
                <a:lnTo>
                  <a:pt x="1714350" y="922116"/>
                </a:lnTo>
                <a:lnTo>
                  <a:pt x="1753297" y="905734"/>
                </a:lnTo>
                <a:lnTo>
                  <a:pt x="1793381" y="889364"/>
                </a:lnTo>
                <a:lnTo>
                  <a:pt x="1834617" y="873002"/>
                </a:lnTo>
                <a:lnTo>
                  <a:pt x="1877020" y="856644"/>
                </a:lnTo>
                <a:lnTo>
                  <a:pt x="1965386" y="823914"/>
                </a:lnTo>
                <a:lnTo>
                  <a:pt x="2058596" y="791134"/>
                </a:lnTo>
                <a:lnTo>
                  <a:pt x="2156769" y="758263"/>
                </a:lnTo>
                <a:lnTo>
                  <a:pt x="2260022" y="725261"/>
                </a:lnTo>
                <a:lnTo>
                  <a:pt x="2424685" y="675421"/>
                </a:lnTo>
                <a:lnTo>
                  <a:pt x="2659054" y="607630"/>
                </a:lnTo>
                <a:lnTo>
                  <a:pt x="2770085" y="573309"/>
                </a:lnTo>
                <a:lnTo>
                  <a:pt x="2823000" y="556144"/>
                </a:lnTo>
                <a:lnTo>
                  <a:pt x="2874167" y="538979"/>
                </a:lnTo>
                <a:lnTo>
                  <a:pt x="2923575" y="521820"/>
                </a:lnTo>
                <a:lnTo>
                  <a:pt x="2971215" y="504670"/>
                </a:lnTo>
                <a:lnTo>
                  <a:pt x="3017076" y="487533"/>
                </a:lnTo>
                <a:lnTo>
                  <a:pt x="3061148" y="470412"/>
                </a:lnTo>
                <a:lnTo>
                  <a:pt x="3103421" y="453311"/>
                </a:lnTo>
                <a:lnTo>
                  <a:pt x="3143884" y="436234"/>
                </a:lnTo>
                <a:lnTo>
                  <a:pt x="3182527" y="419184"/>
                </a:lnTo>
                <a:lnTo>
                  <a:pt x="3219339" y="402166"/>
                </a:lnTo>
                <a:lnTo>
                  <a:pt x="3254311" y="385183"/>
                </a:lnTo>
                <a:lnTo>
                  <a:pt x="3294315" y="364513"/>
                </a:lnTo>
                <a:lnTo>
                  <a:pt x="3294315" y="2132"/>
                </a:lnTo>
                <a:lnTo>
                  <a:pt x="3292347" y="2073"/>
                </a:lnTo>
                <a:lnTo>
                  <a:pt x="3103050" y="0"/>
                </a:lnTo>
                <a:close/>
              </a:path>
            </a:pathLst>
          </a:custGeom>
          <a:solidFill>
            <a:srgbClr val="192F5B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208438" y="5874600"/>
            <a:ext cx="195580" cy="79375"/>
          </a:xfrm>
          <a:custGeom>
            <a:avLst/>
            <a:gdLst/>
            <a:ahLst/>
            <a:cxnLst/>
            <a:rect l="l" t="t" r="r" b="b"/>
            <a:pathLst>
              <a:path w="195579" h="79375">
                <a:moveTo>
                  <a:pt x="166649" y="0"/>
                </a:moveTo>
                <a:lnTo>
                  <a:pt x="117813" y="21309"/>
                </a:lnTo>
                <a:lnTo>
                  <a:pt x="32333" y="55351"/>
                </a:lnTo>
                <a:lnTo>
                  <a:pt x="0" y="67411"/>
                </a:lnTo>
                <a:lnTo>
                  <a:pt x="35826" y="79247"/>
                </a:lnTo>
                <a:lnTo>
                  <a:pt x="76238" y="63118"/>
                </a:lnTo>
                <a:lnTo>
                  <a:pt x="136718" y="37658"/>
                </a:lnTo>
                <a:lnTo>
                  <a:pt x="195465" y="10540"/>
                </a:lnTo>
                <a:lnTo>
                  <a:pt x="1666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410876" y="5787618"/>
            <a:ext cx="143510" cy="80010"/>
          </a:xfrm>
          <a:custGeom>
            <a:avLst/>
            <a:gdLst/>
            <a:ahLst/>
            <a:cxnLst/>
            <a:rect l="l" t="t" r="r" b="b"/>
            <a:pathLst>
              <a:path w="143509" h="80010">
                <a:moveTo>
                  <a:pt x="121297" y="0"/>
                </a:moveTo>
                <a:lnTo>
                  <a:pt x="83229" y="25119"/>
                </a:lnTo>
                <a:lnTo>
                  <a:pt x="42989" y="48247"/>
                </a:lnTo>
                <a:lnTo>
                  <a:pt x="0" y="70218"/>
                </a:lnTo>
                <a:lnTo>
                  <a:pt x="28422" y="79629"/>
                </a:lnTo>
                <a:lnTo>
                  <a:pt x="74029" y="54658"/>
                </a:lnTo>
                <a:lnTo>
                  <a:pt x="114561" y="29128"/>
                </a:lnTo>
                <a:lnTo>
                  <a:pt x="140296" y="10541"/>
                </a:lnTo>
                <a:lnTo>
                  <a:pt x="143446" y="8115"/>
                </a:lnTo>
                <a:lnTo>
                  <a:pt x="1212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006520" y="5956808"/>
            <a:ext cx="196850" cy="67945"/>
          </a:xfrm>
          <a:custGeom>
            <a:avLst/>
            <a:gdLst/>
            <a:ahLst/>
            <a:cxnLst/>
            <a:rect l="l" t="t" r="r" b="b"/>
            <a:pathLst>
              <a:path w="196850" h="67945">
                <a:moveTo>
                  <a:pt x="161975" y="0"/>
                </a:moveTo>
                <a:lnTo>
                  <a:pt x="140856" y="7591"/>
                </a:lnTo>
                <a:lnTo>
                  <a:pt x="51447" y="37655"/>
                </a:lnTo>
                <a:lnTo>
                  <a:pt x="0" y="53416"/>
                </a:lnTo>
                <a:lnTo>
                  <a:pt x="42341" y="67373"/>
                </a:lnTo>
                <a:lnTo>
                  <a:pt x="59359" y="62014"/>
                </a:lnTo>
                <a:lnTo>
                  <a:pt x="134161" y="36160"/>
                </a:lnTo>
                <a:lnTo>
                  <a:pt x="158722" y="27351"/>
                </a:lnTo>
                <a:lnTo>
                  <a:pt x="196824" y="12750"/>
                </a:lnTo>
                <a:lnTo>
                  <a:pt x="1619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557967" y="5680938"/>
            <a:ext cx="85090" cy="93980"/>
          </a:xfrm>
          <a:custGeom>
            <a:avLst/>
            <a:gdLst/>
            <a:ahLst/>
            <a:cxnLst/>
            <a:rect l="l" t="t" r="r" b="b"/>
            <a:pathLst>
              <a:path w="85090" h="93979">
                <a:moveTo>
                  <a:pt x="66484" y="0"/>
                </a:moveTo>
                <a:lnTo>
                  <a:pt x="49159" y="35202"/>
                </a:lnTo>
                <a:lnTo>
                  <a:pt x="21692" y="67305"/>
                </a:lnTo>
                <a:lnTo>
                  <a:pt x="0" y="86715"/>
                </a:lnTo>
                <a:lnTo>
                  <a:pt x="21653" y="93865"/>
                </a:lnTo>
                <a:lnTo>
                  <a:pt x="55905" y="57670"/>
                </a:lnTo>
                <a:lnTo>
                  <a:pt x="79997" y="16713"/>
                </a:lnTo>
                <a:lnTo>
                  <a:pt x="84848" y="812"/>
                </a:lnTo>
                <a:lnTo>
                  <a:pt x="664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235351" y="6152057"/>
            <a:ext cx="313690" cy="101600"/>
          </a:xfrm>
          <a:custGeom>
            <a:avLst/>
            <a:gdLst/>
            <a:ahLst/>
            <a:cxnLst/>
            <a:rect l="l" t="t" r="r" b="b"/>
            <a:pathLst>
              <a:path w="313690" h="101600">
                <a:moveTo>
                  <a:pt x="264947" y="0"/>
                </a:moveTo>
                <a:lnTo>
                  <a:pt x="151454" y="34222"/>
                </a:lnTo>
                <a:lnTo>
                  <a:pt x="101212" y="50263"/>
                </a:lnTo>
                <a:lnTo>
                  <a:pt x="0" y="83921"/>
                </a:lnTo>
                <a:lnTo>
                  <a:pt x="52501" y="101231"/>
                </a:lnTo>
                <a:lnTo>
                  <a:pt x="131883" y="74371"/>
                </a:lnTo>
                <a:lnTo>
                  <a:pt x="171413" y="61548"/>
                </a:lnTo>
                <a:lnTo>
                  <a:pt x="313613" y="17805"/>
                </a:lnTo>
                <a:lnTo>
                  <a:pt x="2649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90027" y="7400697"/>
            <a:ext cx="79375" cy="159385"/>
          </a:xfrm>
          <a:custGeom>
            <a:avLst/>
            <a:gdLst/>
            <a:ahLst/>
            <a:cxnLst/>
            <a:rect l="l" t="t" r="r" b="b"/>
            <a:pathLst>
              <a:path w="79375" h="159384">
                <a:moveTo>
                  <a:pt x="43103" y="0"/>
                </a:moveTo>
                <a:lnTo>
                  <a:pt x="0" y="9804"/>
                </a:lnTo>
                <a:lnTo>
                  <a:pt x="3019" y="31455"/>
                </a:lnTo>
                <a:lnTo>
                  <a:pt x="6532" y="52984"/>
                </a:lnTo>
                <a:lnTo>
                  <a:pt x="10538" y="74323"/>
                </a:lnTo>
                <a:lnTo>
                  <a:pt x="15036" y="95402"/>
                </a:lnTo>
                <a:lnTo>
                  <a:pt x="27425" y="143363"/>
                </a:lnTo>
                <a:lnTo>
                  <a:pt x="32457" y="159307"/>
                </a:lnTo>
                <a:lnTo>
                  <a:pt x="79174" y="159307"/>
                </a:lnTo>
                <a:lnTo>
                  <a:pt x="70160" y="131036"/>
                </a:lnTo>
                <a:lnTo>
                  <a:pt x="58204" y="85356"/>
                </a:lnTo>
                <a:lnTo>
                  <a:pt x="53571" y="63888"/>
                </a:lnTo>
                <a:lnTo>
                  <a:pt x="49525" y="42540"/>
                </a:lnTo>
                <a:lnTo>
                  <a:pt x="46043" y="21261"/>
                </a:lnTo>
                <a:lnTo>
                  <a:pt x="431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545472" y="6081522"/>
            <a:ext cx="255270" cy="74930"/>
          </a:xfrm>
          <a:custGeom>
            <a:avLst/>
            <a:gdLst/>
            <a:ahLst/>
            <a:cxnLst/>
            <a:rect l="l" t="t" r="r" b="b"/>
            <a:pathLst>
              <a:path w="255270" h="74929">
                <a:moveTo>
                  <a:pt x="208927" y="0"/>
                </a:moveTo>
                <a:lnTo>
                  <a:pt x="0" y="57416"/>
                </a:lnTo>
                <a:lnTo>
                  <a:pt x="51346" y="74358"/>
                </a:lnTo>
                <a:lnTo>
                  <a:pt x="254965" y="16865"/>
                </a:lnTo>
                <a:lnTo>
                  <a:pt x="2089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501338" y="5530113"/>
            <a:ext cx="92075" cy="36830"/>
          </a:xfrm>
          <a:custGeom>
            <a:avLst/>
            <a:gdLst/>
            <a:ahLst/>
            <a:cxnLst/>
            <a:rect l="l" t="t" r="r" b="b"/>
            <a:pathLst>
              <a:path w="92075" h="36829">
                <a:moveTo>
                  <a:pt x="28257" y="0"/>
                </a:moveTo>
                <a:lnTo>
                  <a:pt x="0" y="9372"/>
                </a:lnTo>
                <a:lnTo>
                  <a:pt x="7061" y="10706"/>
                </a:lnTo>
                <a:lnTo>
                  <a:pt x="14071" y="12268"/>
                </a:lnTo>
                <a:lnTo>
                  <a:pt x="58369" y="28320"/>
                </a:lnTo>
                <a:lnTo>
                  <a:pt x="64096" y="31699"/>
                </a:lnTo>
                <a:lnTo>
                  <a:pt x="67005" y="33350"/>
                </a:lnTo>
                <a:lnTo>
                  <a:pt x="68643" y="34416"/>
                </a:lnTo>
                <a:lnTo>
                  <a:pt x="70358" y="35394"/>
                </a:lnTo>
                <a:lnTo>
                  <a:pt x="72034" y="36410"/>
                </a:lnTo>
                <a:lnTo>
                  <a:pt x="91503" y="30632"/>
                </a:lnTo>
                <a:lnTo>
                  <a:pt x="76667" y="20384"/>
                </a:lnTo>
                <a:lnTo>
                  <a:pt x="61013" y="11972"/>
                </a:lnTo>
                <a:lnTo>
                  <a:pt x="44794" y="5232"/>
                </a:lnTo>
                <a:lnTo>
                  <a:pt x="282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592066" y="5575693"/>
            <a:ext cx="53975" cy="86360"/>
          </a:xfrm>
          <a:custGeom>
            <a:avLst/>
            <a:gdLst/>
            <a:ahLst/>
            <a:cxnLst/>
            <a:rect l="l" t="t" r="r" b="b"/>
            <a:pathLst>
              <a:path w="53975" h="86360">
                <a:moveTo>
                  <a:pt x="17792" y="0"/>
                </a:moveTo>
                <a:lnTo>
                  <a:pt x="0" y="5880"/>
                </a:lnTo>
                <a:lnTo>
                  <a:pt x="9156" y="15024"/>
                </a:lnTo>
                <a:lnTo>
                  <a:pt x="11226" y="18224"/>
                </a:lnTo>
                <a:lnTo>
                  <a:pt x="13423" y="20980"/>
                </a:lnTo>
                <a:lnTo>
                  <a:pt x="18351" y="27406"/>
                </a:lnTo>
                <a:lnTo>
                  <a:pt x="19138" y="28473"/>
                </a:lnTo>
                <a:lnTo>
                  <a:pt x="19494" y="29070"/>
                </a:lnTo>
                <a:lnTo>
                  <a:pt x="21208" y="31991"/>
                </a:lnTo>
                <a:lnTo>
                  <a:pt x="23152" y="34772"/>
                </a:lnTo>
                <a:lnTo>
                  <a:pt x="24650" y="37795"/>
                </a:lnTo>
                <a:lnTo>
                  <a:pt x="36145" y="78460"/>
                </a:lnTo>
                <a:lnTo>
                  <a:pt x="36169" y="82626"/>
                </a:lnTo>
                <a:lnTo>
                  <a:pt x="35928" y="86042"/>
                </a:lnTo>
                <a:lnTo>
                  <a:pt x="53733" y="86271"/>
                </a:lnTo>
                <a:lnTo>
                  <a:pt x="53898" y="82626"/>
                </a:lnTo>
                <a:lnTo>
                  <a:pt x="53898" y="78460"/>
                </a:lnTo>
                <a:lnTo>
                  <a:pt x="53682" y="74561"/>
                </a:lnTo>
                <a:lnTo>
                  <a:pt x="43675" y="36233"/>
                </a:lnTo>
                <a:lnTo>
                  <a:pt x="39763" y="29540"/>
                </a:lnTo>
                <a:lnTo>
                  <a:pt x="37998" y="26073"/>
                </a:lnTo>
                <a:lnTo>
                  <a:pt x="35788" y="22923"/>
                </a:lnTo>
                <a:lnTo>
                  <a:pt x="33781" y="19672"/>
                </a:lnTo>
                <a:lnTo>
                  <a:pt x="33362" y="19075"/>
                </a:lnTo>
                <a:lnTo>
                  <a:pt x="32651" y="18008"/>
                </a:lnTo>
                <a:lnTo>
                  <a:pt x="26835" y="10566"/>
                </a:lnTo>
                <a:lnTo>
                  <a:pt x="24523" y="7759"/>
                </a:lnTo>
                <a:lnTo>
                  <a:pt x="22656" y="4914"/>
                </a:lnTo>
                <a:lnTo>
                  <a:pt x="19977" y="2158"/>
                </a:lnTo>
                <a:lnTo>
                  <a:pt x="17792" y="0"/>
                </a:lnTo>
                <a:close/>
              </a:path>
              <a:path w="53975" h="86360">
                <a:moveTo>
                  <a:pt x="18732" y="27952"/>
                </a:moveTo>
                <a:lnTo>
                  <a:pt x="19087" y="28473"/>
                </a:lnTo>
                <a:lnTo>
                  <a:pt x="18732" y="27952"/>
                </a:lnTo>
                <a:close/>
              </a:path>
              <a:path w="53975" h="86360">
                <a:moveTo>
                  <a:pt x="33397" y="19075"/>
                </a:moveTo>
                <a:lnTo>
                  <a:pt x="33566" y="19316"/>
                </a:lnTo>
                <a:lnTo>
                  <a:pt x="33397" y="190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357434" y="5517032"/>
            <a:ext cx="133985" cy="17145"/>
          </a:xfrm>
          <a:custGeom>
            <a:avLst/>
            <a:gdLst/>
            <a:ahLst/>
            <a:cxnLst/>
            <a:rect l="l" t="t" r="r" b="b"/>
            <a:pathLst>
              <a:path w="133984" h="17145">
                <a:moveTo>
                  <a:pt x="39738" y="0"/>
                </a:moveTo>
                <a:lnTo>
                  <a:pt x="0" y="13220"/>
                </a:lnTo>
                <a:lnTo>
                  <a:pt x="21537" y="13561"/>
                </a:lnTo>
                <a:lnTo>
                  <a:pt x="43075" y="14119"/>
                </a:lnTo>
                <a:lnTo>
                  <a:pt x="64608" y="14910"/>
                </a:lnTo>
                <a:lnTo>
                  <a:pt x="89306" y="16103"/>
                </a:lnTo>
                <a:lnTo>
                  <a:pt x="92494" y="16395"/>
                </a:lnTo>
                <a:lnTo>
                  <a:pt x="95707" y="16598"/>
                </a:lnTo>
                <a:lnTo>
                  <a:pt x="133616" y="5334"/>
                </a:lnTo>
                <a:lnTo>
                  <a:pt x="121821" y="3896"/>
                </a:lnTo>
                <a:lnTo>
                  <a:pt x="110085" y="2765"/>
                </a:lnTo>
                <a:lnTo>
                  <a:pt x="98417" y="1915"/>
                </a:lnTo>
                <a:lnTo>
                  <a:pt x="86829" y="1320"/>
                </a:lnTo>
                <a:lnTo>
                  <a:pt x="51507" y="227"/>
                </a:lnTo>
                <a:lnTo>
                  <a:pt x="39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956243" y="6250089"/>
            <a:ext cx="288290" cy="108585"/>
          </a:xfrm>
          <a:custGeom>
            <a:avLst/>
            <a:gdLst/>
            <a:ahLst/>
            <a:cxnLst/>
            <a:rect l="l" t="t" r="r" b="b"/>
            <a:pathLst>
              <a:path w="288290" h="108585">
                <a:moveTo>
                  <a:pt x="238074" y="0"/>
                </a:moveTo>
                <a:lnTo>
                  <a:pt x="105016" y="48691"/>
                </a:lnTo>
                <a:lnTo>
                  <a:pt x="0" y="91274"/>
                </a:lnTo>
                <a:lnTo>
                  <a:pt x="51892" y="108394"/>
                </a:lnTo>
                <a:lnTo>
                  <a:pt x="118249" y="80937"/>
                </a:lnTo>
                <a:lnTo>
                  <a:pt x="262102" y="27025"/>
                </a:lnTo>
                <a:lnTo>
                  <a:pt x="287832" y="18199"/>
                </a:lnTo>
                <a:lnTo>
                  <a:pt x="2380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800856" y="6023444"/>
            <a:ext cx="203200" cy="61594"/>
          </a:xfrm>
          <a:custGeom>
            <a:avLst/>
            <a:gdLst/>
            <a:ahLst/>
            <a:cxnLst/>
            <a:rect l="l" t="t" r="r" b="b"/>
            <a:pathLst>
              <a:path w="203200" h="61595">
                <a:moveTo>
                  <a:pt x="161582" y="0"/>
                </a:moveTo>
                <a:lnTo>
                  <a:pt x="76441" y="24536"/>
                </a:lnTo>
                <a:lnTo>
                  <a:pt x="0" y="45516"/>
                </a:lnTo>
                <a:lnTo>
                  <a:pt x="47802" y="61302"/>
                </a:lnTo>
                <a:lnTo>
                  <a:pt x="83921" y="50952"/>
                </a:lnTo>
                <a:lnTo>
                  <a:pt x="188404" y="19672"/>
                </a:lnTo>
                <a:lnTo>
                  <a:pt x="193243" y="18161"/>
                </a:lnTo>
                <a:lnTo>
                  <a:pt x="202780" y="15113"/>
                </a:lnTo>
                <a:lnTo>
                  <a:pt x="1615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263242" y="6526727"/>
            <a:ext cx="358775" cy="227965"/>
          </a:xfrm>
          <a:custGeom>
            <a:avLst/>
            <a:gdLst/>
            <a:ahLst/>
            <a:cxnLst/>
            <a:rect l="l" t="t" r="r" b="b"/>
            <a:pathLst>
              <a:path w="358775" h="227965">
                <a:moveTo>
                  <a:pt x="311137" y="0"/>
                </a:moveTo>
                <a:lnTo>
                  <a:pt x="277561" y="19605"/>
                </a:lnTo>
                <a:lnTo>
                  <a:pt x="244119" y="39839"/>
                </a:lnTo>
                <a:lnTo>
                  <a:pt x="198617" y="68661"/>
                </a:lnTo>
                <a:lnTo>
                  <a:pt x="153592" y="98834"/>
                </a:lnTo>
                <a:lnTo>
                  <a:pt x="109218" y="130523"/>
                </a:lnTo>
                <a:lnTo>
                  <a:pt x="65672" y="163893"/>
                </a:lnTo>
                <a:lnTo>
                  <a:pt x="23126" y="199110"/>
                </a:lnTo>
                <a:lnTo>
                  <a:pt x="0" y="219544"/>
                </a:lnTo>
                <a:lnTo>
                  <a:pt x="52171" y="227736"/>
                </a:lnTo>
                <a:lnTo>
                  <a:pt x="92864" y="193810"/>
                </a:lnTo>
                <a:lnTo>
                  <a:pt x="134647" y="161511"/>
                </a:lnTo>
                <a:lnTo>
                  <a:pt x="177340" y="130702"/>
                </a:lnTo>
                <a:lnTo>
                  <a:pt x="220765" y="101243"/>
                </a:lnTo>
                <a:lnTo>
                  <a:pt x="264744" y="72999"/>
                </a:lnTo>
                <a:lnTo>
                  <a:pt x="311481" y="44573"/>
                </a:lnTo>
                <a:lnTo>
                  <a:pt x="358647" y="17386"/>
                </a:lnTo>
                <a:lnTo>
                  <a:pt x="3111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612631" y="6356701"/>
            <a:ext cx="356235" cy="165100"/>
          </a:xfrm>
          <a:custGeom>
            <a:avLst/>
            <a:gdLst/>
            <a:ahLst/>
            <a:cxnLst/>
            <a:rect l="l" t="t" r="r" b="b"/>
            <a:pathLst>
              <a:path w="356234" h="165100">
                <a:moveTo>
                  <a:pt x="305739" y="0"/>
                </a:moveTo>
                <a:lnTo>
                  <a:pt x="229102" y="33658"/>
                </a:lnTo>
                <a:lnTo>
                  <a:pt x="141121" y="74939"/>
                </a:lnTo>
                <a:lnTo>
                  <a:pt x="67818" y="111836"/>
                </a:lnTo>
                <a:lnTo>
                  <a:pt x="10109" y="142963"/>
                </a:lnTo>
                <a:lnTo>
                  <a:pt x="6692" y="144779"/>
                </a:lnTo>
                <a:lnTo>
                  <a:pt x="3378" y="146761"/>
                </a:lnTo>
                <a:lnTo>
                  <a:pt x="0" y="148628"/>
                </a:lnTo>
                <a:lnTo>
                  <a:pt x="49504" y="164972"/>
                </a:lnTo>
                <a:lnTo>
                  <a:pt x="85864" y="145072"/>
                </a:lnTo>
                <a:lnTo>
                  <a:pt x="157559" y="108379"/>
                </a:lnTo>
                <a:lnTo>
                  <a:pt x="229839" y="73726"/>
                </a:lnTo>
                <a:lnTo>
                  <a:pt x="316725" y="34416"/>
                </a:lnTo>
                <a:lnTo>
                  <a:pt x="355663" y="18275"/>
                </a:lnTo>
                <a:lnTo>
                  <a:pt x="3057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987868" y="6802851"/>
            <a:ext cx="269240" cy="433070"/>
          </a:xfrm>
          <a:custGeom>
            <a:avLst/>
            <a:gdLst/>
            <a:ahLst/>
            <a:cxnLst/>
            <a:rect l="l" t="t" r="r" b="b"/>
            <a:pathLst>
              <a:path w="269240" h="433070">
                <a:moveTo>
                  <a:pt x="216928" y="0"/>
                </a:moveTo>
                <a:lnTo>
                  <a:pt x="188397" y="30835"/>
                </a:lnTo>
                <a:lnTo>
                  <a:pt x="161070" y="63001"/>
                </a:lnTo>
                <a:lnTo>
                  <a:pt x="135139" y="96572"/>
                </a:lnTo>
                <a:lnTo>
                  <a:pt x="110794" y="131622"/>
                </a:lnTo>
                <a:lnTo>
                  <a:pt x="85743" y="172360"/>
                </a:lnTo>
                <a:lnTo>
                  <a:pt x="63311" y="214929"/>
                </a:lnTo>
                <a:lnTo>
                  <a:pt x="43732" y="259140"/>
                </a:lnTo>
                <a:lnTo>
                  <a:pt x="27239" y="304800"/>
                </a:lnTo>
                <a:lnTo>
                  <a:pt x="14065" y="351720"/>
                </a:lnTo>
                <a:lnTo>
                  <a:pt x="4445" y="399707"/>
                </a:lnTo>
                <a:lnTo>
                  <a:pt x="0" y="432498"/>
                </a:lnTo>
                <a:lnTo>
                  <a:pt x="44704" y="425208"/>
                </a:lnTo>
                <a:lnTo>
                  <a:pt x="45504" y="419036"/>
                </a:lnTo>
                <a:lnTo>
                  <a:pt x="46151" y="412800"/>
                </a:lnTo>
                <a:lnTo>
                  <a:pt x="47129" y="406654"/>
                </a:lnTo>
                <a:lnTo>
                  <a:pt x="58117" y="352885"/>
                </a:lnTo>
                <a:lnTo>
                  <a:pt x="73824" y="300544"/>
                </a:lnTo>
                <a:lnTo>
                  <a:pt x="93919" y="249878"/>
                </a:lnTo>
                <a:lnTo>
                  <a:pt x="118074" y="201133"/>
                </a:lnTo>
                <a:lnTo>
                  <a:pt x="145961" y="154559"/>
                </a:lnTo>
                <a:lnTo>
                  <a:pt x="173615" y="114820"/>
                </a:lnTo>
                <a:lnTo>
                  <a:pt x="203493" y="76873"/>
                </a:lnTo>
                <a:lnTo>
                  <a:pt x="235316" y="40630"/>
                </a:lnTo>
                <a:lnTo>
                  <a:pt x="268808" y="6007"/>
                </a:lnTo>
                <a:lnTo>
                  <a:pt x="2169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562625" y="745093"/>
            <a:ext cx="956814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90">
              <a:lnSpc>
                <a:spcPct val="100000"/>
              </a:lnSpc>
            </a:pPr>
            <a:r>
              <a:rPr lang="ru-RU" spc="-105" dirty="0">
                <a:latin typeface="Calibri" panose="020F0502020204030204" pitchFamily="34" charset="0"/>
              </a:rPr>
              <a:t>КОНКУРЕНТНЫЕ ПРЕИМУЩЕСТВА</a:t>
            </a:r>
            <a:endParaRPr spc="185" dirty="0">
              <a:latin typeface="Calibri" panose="020F0502020204030204" pitchFamily="34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84492" y="1190625"/>
            <a:ext cx="5448300" cy="0"/>
          </a:xfrm>
          <a:custGeom>
            <a:avLst/>
            <a:gdLst/>
            <a:ahLst/>
            <a:cxnLst/>
            <a:rect l="l" t="t" r="r" b="b"/>
            <a:pathLst>
              <a:path w="5448300">
                <a:moveTo>
                  <a:pt x="5448007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72BC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715462" y="6978848"/>
            <a:ext cx="43183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370"/>
              </a:lnSpc>
            </a:pPr>
            <a:fld id="{81D60167-4931-47E6-BA6A-407CBD079E47}" type="slidenum">
              <a:rPr sz="2400" spc="240" dirty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12</a:t>
            </a:fld>
            <a:endParaRPr sz="2400" dirty="0">
              <a:latin typeface="Calibri" panose="020F0502020204030204" pitchFamily="34" charset="0"/>
              <a:cs typeface="Calibri"/>
            </a:endParaRPr>
          </a:p>
        </p:txBody>
      </p:sp>
      <p:pic>
        <p:nvPicPr>
          <p:cNvPr id="43" name="Picture 2" descr="C:\Users\ggarmai\Desktop\2016-03-14_0849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98356"/>
            <a:ext cx="1339850" cy="109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604622" y="1343025"/>
            <a:ext cx="668210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spc="25" dirty="0" smtClean="0">
                <a:solidFill>
                  <a:srgbClr val="0072BC"/>
                </a:solidFill>
                <a:latin typeface="Calibri" panose="020F0502020204030204" pitchFamily="34" charset="0"/>
                <a:cs typeface="Cambria"/>
              </a:rPr>
              <a:t>5. ООО «НТС</a:t>
            </a:r>
            <a:r>
              <a:rPr lang="ru-RU" sz="1700" b="1" spc="25" dirty="0">
                <a:solidFill>
                  <a:srgbClr val="0072BC"/>
                </a:solidFill>
                <a:latin typeface="Calibri" panose="020F0502020204030204" pitchFamily="34" charset="0"/>
                <a:cs typeface="Cambria"/>
              </a:rPr>
              <a:t>» </a:t>
            </a:r>
            <a:r>
              <a:rPr lang="ru-RU" sz="1700" b="1" spc="25" dirty="0" smtClean="0">
                <a:solidFill>
                  <a:srgbClr val="0072BC"/>
                </a:solidFill>
                <a:latin typeface="Calibri" panose="020F0502020204030204" pitchFamily="34" charset="0"/>
                <a:cs typeface="Cambria"/>
              </a:rPr>
              <a:t>располагает одним из </a:t>
            </a:r>
            <a:r>
              <a:rPr lang="ru-RU" sz="1700" b="1" spc="25" dirty="0">
                <a:solidFill>
                  <a:srgbClr val="0072BC"/>
                </a:solidFill>
                <a:latin typeface="Calibri" panose="020F0502020204030204" pitchFamily="34" charset="0"/>
                <a:cs typeface="Cambria"/>
              </a:rPr>
              <a:t>самых современных </a:t>
            </a:r>
            <a:r>
              <a:rPr lang="ru-RU" sz="1700" b="1" spc="25" dirty="0" smtClean="0">
                <a:solidFill>
                  <a:srgbClr val="0072BC"/>
                </a:solidFill>
                <a:latin typeface="Calibri" panose="020F0502020204030204" pitchFamily="34" charset="0"/>
                <a:cs typeface="Cambria"/>
              </a:rPr>
              <a:t>центров лабораторных испытаний в России.</a:t>
            </a:r>
            <a:endParaRPr lang="ru-RU" sz="1700" b="1" spc="25" dirty="0">
              <a:solidFill>
                <a:srgbClr val="0072BC"/>
              </a:solidFill>
              <a:latin typeface="Calibri" panose="020F0502020204030204" pitchFamily="34" charset="0"/>
              <a:cs typeface="Cambria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04622" y="5914287"/>
            <a:ext cx="6682105" cy="877163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700" spc="25" dirty="0" smtClean="0">
                <a:solidFill>
                  <a:srgbClr val="0072BC"/>
                </a:solidFill>
                <a:latin typeface="Calibri" panose="020F0502020204030204" pitchFamily="34" charset="0"/>
                <a:cs typeface="Cambria"/>
              </a:rPr>
              <a:t>Центр лабораторных испытаний аттестован на соответствие компетентности испытательной лаборатории требованиям, предъявляемых в дорожном хозяйстве и строительной индустрии.</a:t>
            </a:r>
            <a:endParaRPr lang="ru-RU" sz="1700" spc="25" dirty="0">
              <a:solidFill>
                <a:srgbClr val="0072BC"/>
              </a:solidFill>
              <a:latin typeface="Calibri" panose="020F0502020204030204" pitchFamily="34" charset="0"/>
              <a:cs typeface="Cambria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3" t="9877" r="9302" b="10050"/>
          <a:stretch/>
        </p:blipFill>
        <p:spPr>
          <a:xfrm>
            <a:off x="7725186" y="1195870"/>
            <a:ext cx="2538530" cy="3847161"/>
          </a:xfrm>
          <a:prstGeom prst="rect">
            <a:avLst/>
          </a:prstGeom>
        </p:spPr>
      </p:pic>
      <p:pic>
        <p:nvPicPr>
          <p:cNvPr id="39" name="Picture 8" descr="\\192.168.1.245\unikom\obmen\ФОТОбанк\Наше\Лаборатория\IMG_03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3881805"/>
            <a:ext cx="2812135" cy="18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00"/>
          <a:stretch/>
        </p:blipFill>
        <p:spPr bwMode="auto">
          <a:xfrm>
            <a:off x="587541" y="3883025"/>
            <a:ext cx="1333500" cy="18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3890145"/>
            <a:ext cx="2223383" cy="18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600241" y="1922029"/>
            <a:ext cx="668210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spc="25" dirty="0" smtClean="0">
                <a:latin typeface="Calibri" panose="020F0502020204030204" pitchFamily="34" charset="0"/>
                <a:cs typeface="Cambria"/>
              </a:rPr>
              <a:t>Центр </a:t>
            </a:r>
            <a:r>
              <a:rPr lang="ru-RU" sz="1600" spc="25" dirty="0">
                <a:latin typeface="Calibri" panose="020F0502020204030204" pitchFamily="34" charset="0"/>
                <a:cs typeface="Cambria"/>
              </a:rPr>
              <a:t>оснащен современным комплексом средств и оборудования, необходимым для испытания материалов, подбора составов асфальтобетонных смесей, приготовления образцов и проведения испытаний образцов и кернов по: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spc="25" dirty="0">
                <a:latin typeface="Calibri" panose="020F0502020204030204" pitchFamily="34" charset="0"/>
                <a:cs typeface="Cambria"/>
              </a:rPr>
              <a:t>Действующим отечественным стандартам (ГОСТ 12801, 9829, 31015, ОДМ, ПНСТ);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spc="25" dirty="0" smtClean="0">
                <a:latin typeface="Calibri" panose="020F0502020204030204" pitchFamily="34" charset="0"/>
                <a:cs typeface="Cambria"/>
              </a:rPr>
              <a:t>EN </a:t>
            </a:r>
            <a:r>
              <a:rPr lang="ru-RU" sz="1600" spc="25" dirty="0">
                <a:latin typeface="Calibri" panose="020F0502020204030204" pitchFamily="34" charset="0"/>
                <a:cs typeface="Cambria"/>
              </a:rPr>
              <a:t>и американским ASTM (AASHTO</a:t>
            </a:r>
            <a:r>
              <a:rPr lang="ru-RU" sz="1600" spc="25" dirty="0" smtClean="0">
                <a:latin typeface="Calibri" panose="020F0502020204030204" pitchFamily="34" charset="0"/>
                <a:cs typeface="Cambria"/>
              </a:rPr>
              <a:t>) - стандартам.</a:t>
            </a:r>
            <a:endParaRPr lang="ru-RU" sz="1600" spc="25" dirty="0">
              <a:latin typeface="Calibri" panose="020F0502020204030204" pitchFamily="34" charset="0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411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3657" y="12"/>
            <a:ext cx="2715831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36163" y="5431603"/>
            <a:ext cx="3355975" cy="2128520"/>
          </a:xfrm>
          <a:custGeom>
            <a:avLst/>
            <a:gdLst/>
            <a:ahLst/>
            <a:cxnLst/>
            <a:rect l="l" t="t" r="r" b="b"/>
            <a:pathLst>
              <a:path w="3355975" h="2128520">
                <a:moveTo>
                  <a:pt x="3308292" y="0"/>
                </a:moveTo>
                <a:lnTo>
                  <a:pt x="3249342" y="1106"/>
                </a:lnTo>
                <a:lnTo>
                  <a:pt x="3188662" y="3597"/>
                </a:lnTo>
                <a:lnTo>
                  <a:pt x="3126948" y="7183"/>
                </a:lnTo>
                <a:lnTo>
                  <a:pt x="3003198" y="16480"/>
                </a:lnTo>
                <a:lnTo>
                  <a:pt x="3003198" y="271737"/>
                </a:lnTo>
                <a:lnTo>
                  <a:pt x="3002754" y="271737"/>
                </a:lnTo>
                <a:lnTo>
                  <a:pt x="2974980" y="339187"/>
                </a:lnTo>
                <a:lnTo>
                  <a:pt x="2945001" y="368891"/>
                </a:lnTo>
                <a:lnTo>
                  <a:pt x="2906788" y="396012"/>
                </a:lnTo>
                <a:lnTo>
                  <a:pt x="2862215" y="420625"/>
                </a:lnTo>
                <a:lnTo>
                  <a:pt x="2813153" y="442803"/>
                </a:lnTo>
                <a:lnTo>
                  <a:pt x="2761474" y="462619"/>
                </a:lnTo>
                <a:lnTo>
                  <a:pt x="2709049" y="480148"/>
                </a:lnTo>
                <a:lnTo>
                  <a:pt x="2657751" y="495464"/>
                </a:lnTo>
                <a:lnTo>
                  <a:pt x="2609450" y="508639"/>
                </a:lnTo>
                <a:lnTo>
                  <a:pt x="2501256" y="536063"/>
                </a:lnTo>
                <a:lnTo>
                  <a:pt x="2355787" y="576746"/>
                </a:lnTo>
                <a:lnTo>
                  <a:pt x="2211029" y="619607"/>
                </a:lnTo>
                <a:lnTo>
                  <a:pt x="2018811" y="679385"/>
                </a:lnTo>
                <a:lnTo>
                  <a:pt x="1443843" y="867257"/>
                </a:lnTo>
                <a:lnTo>
                  <a:pt x="1396150" y="884100"/>
                </a:lnTo>
                <a:lnTo>
                  <a:pt x="1348497" y="901728"/>
                </a:lnTo>
                <a:lnTo>
                  <a:pt x="1300922" y="920088"/>
                </a:lnTo>
                <a:lnTo>
                  <a:pt x="1253459" y="939127"/>
                </a:lnTo>
                <a:lnTo>
                  <a:pt x="1206145" y="958793"/>
                </a:lnTo>
                <a:lnTo>
                  <a:pt x="1159014" y="979032"/>
                </a:lnTo>
                <a:lnTo>
                  <a:pt x="1112103" y="999793"/>
                </a:lnTo>
                <a:lnTo>
                  <a:pt x="1065446" y="1021021"/>
                </a:lnTo>
                <a:lnTo>
                  <a:pt x="1019081" y="1042665"/>
                </a:lnTo>
                <a:lnTo>
                  <a:pt x="973042" y="1064672"/>
                </a:lnTo>
                <a:lnTo>
                  <a:pt x="927365" y="1086988"/>
                </a:lnTo>
                <a:lnTo>
                  <a:pt x="837239" y="1132340"/>
                </a:lnTo>
                <a:lnTo>
                  <a:pt x="793693" y="1155096"/>
                </a:lnTo>
                <a:lnTo>
                  <a:pt x="750508" y="1178598"/>
                </a:lnTo>
                <a:lnTo>
                  <a:pt x="707752" y="1202900"/>
                </a:lnTo>
                <a:lnTo>
                  <a:pt x="665493" y="1228053"/>
                </a:lnTo>
                <a:lnTo>
                  <a:pt x="623798" y="1254111"/>
                </a:lnTo>
                <a:lnTo>
                  <a:pt x="582736" y="1281125"/>
                </a:lnTo>
                <a:lnTo>
                  <a:pt x="542374" y="1309148"/>
                </a:lnTo>
                <a:lnTo>
                  <a:pt x="502781" y="1338233"/>
                </a:lnTo>
                <a:lnTo>
                  <a:pt x="464022" y="1368431"/>
                </a:lnTo>
                <a:lnTo>
                  <a:pt x="426168" y="1399795"/>
                </a:lnTo>
                <a:lnTo>
                  <a:pt x="389284" y="1432378"/>
                </a:lnTo>
                <a:lnTo>
                  <a:pt x="352272" y="1467269"/>
                </a:lnTo>
                <a:lnTo>
                  <a:pt x="316127" y="1503636"/>
                </a:lnTo>
                <a:lnTo>
                  <a:pt x="281025" y="1541428"/>
                </a:lnTo>
                <a:lnTo>
                  <a:pt x="247140" y="1580589"/>
                </a:lnTo>
                <a:lnTo>
                  <a:pt x="214650" y="1621068"/>
                </a:lnTo>
                <a:lnTo>
                  <a:pt x="183729" y="1662812"/>
                </a:lnTo>
                <a:lnTo>
                  <a:pt x="154553" y="1705766"/>
                </a:lnTo>
                <a:lnTo>
                  <a:pt x="127299" y="1749878"/>
                </a:lnTo>
                <a:lnTo>
                  <a:pt x="102079" y="1795220"/>
                </a:lnTo>
                <a:lnTo>
                  <a:pt x="79255" y="1841364"/>
                </a:lnTo>
                <a:lnTo>
                  <a:pt x="58817" y="1888632"/>
                </a:lnTo>
                <a:lnTo>
                  <a:pt x="41003" y="1936845"/>
                </a:lnTo>
                <a:lnTo>
                  <a:pt x="25988" y="1985950"/>
                </a:lnTo>
                <a:lnTo>
                  <a:pt x="13949" y="2035894"/>
                </a:lnTo>
                <a:lnTo>
                  <a:pt x="5464" y="2083575"/>
                </a:lnTo>
                <a:lnTo>
                  <a:pt x="0" y="2128401"/>
                </a:lnTo>
                <a:lnTo>
                  <a:pt x="1589038" y="2128401"/>
                </a:lnTo>
                <a:lnTo>
                  <a:pt x="1583351" y="2124646"/>
                </a:lnTo>
                <a:lnTo>
                  <a:pt x="1541107" y="2095882"/>
                </a:lnTo>
                <a:lnTo>
                  <a:pt x="1500424" y="2067245"/>
                </a:lnTo>
                <a:lnTo>
                  <a:pt x="1461412" y="2038769"/>
                </a:lnTo>
                <a:lnTo>
                  <a:pt x="1424180" y="2010487"/>
                </a:lnTo>
                <a:lnTo>
                  <a:pt x="1388835" y="1982433"/>
                </a:lnTo>
                <a:lnTo>
                  <a:pt x="1355487" y="1954639"/>
                </a:lnTo>
                <a:lnTo>
                  <a:pt x="1324244" y="1927140"/>
                </a:lnTo>
                <a:lnTo>
                  <a:pt x="1295215" y="1899968"/>
                </a:lnTo>
                <a:lnTo>
                  <a:pt x="1244235" y="1846739"/>
                </a:lnTo>
                <a:lnTo>
                  <a:pt x="1203333" y="1795095"/>
                </a:lnTo>
                <a:lnTo>
                  <a:pt x="1170253" y="1739387"/>
                </a:lnTo>
                <a:lnTo>
                  <a:pt x="1147206" y="1678876"/>
                </a:lnTo>
                <a:lnTo>
                  <a:pt x="1137663" y="1619821"/>
                </a:lnTo>
                <a:lnTo>
                  <a:pt x="1137709" y="1590843"/>
                </a:lnTo>
                <a:lnTo>
                  <a:pt x="1146947" y="1533991"/>
                </a:lnTo>
                <a:lnTo>
                  <a:pt x="1167724" y="1478621"/>
                </a:lnTo>
                <a:lnTo>
                  <a:pt x="1199252" y="1424743"/>
                </a:lnTo>
                <a:lnTo>
                  <a:pt x="1240748" y="1372368"/>
                </a:lnTo>
                <a:lnTo>
                  <a:pt x="1291423" y="1321504"/>
                </a:lnTo>
                <a:lnTo>
                  <a:pt x="1350494" y="1272163"/>
                </a:lnTo>
                <a:lnTo>
                  <a:pt x="1382931" y="1248067"/>
                </a:lnTo>
                <a:lnTo>
                  <a:pt x="1417173" y="1224355"/>
                </a:lnTo>
                <a:lnTo>
                  <a:pt x="1453120" y="1201029"/>
                </a:lnTo>
                <a:lnTo>
                  <a:pt x="1490674" y="1178091"/>
                </a:lnTo>
                <a:lnTo>
                  <a:pt x="1529738" y="1155540"/>
                </a:lnTo>
                <a:lnTo>
                  <a:pt x="1570213" y="1133379"/>
                </a:lnTo>
                <a:lnTo>
                  <a:pt x="1612000" y="1111609"/>
                </a:lnTo>
                <a:lnTo>
                  <a:pt x="1655002" y="1090231"/>
                </a:lnTo>
                <a:lnTo>
                  <a:pt x="1699119" y="1069246"/>
                </a:lnTo>
                <a:lnTo>
                  <a:pt x="1744255" y="1048657"/>
                </a:lnTo>
                <a:lnTo>
                  <a:pt x="1790311" y="1028463"/>
                </a:lnTo>
                <a:lnTo>
                  <a:pt x="1837188" y="1008666"/>
                </a:lnTo>
                <a:lnTo>
                  <a:pt x="1884788" y="989268"/>
                </a:lnTo>
                <a:lnTo>
                  <a:pt x="1933013" y="970270"/>
                </a:lnTo>
                <a:lnTo>
                  <a:pt x="1981765" y="951673"/>
                </a:lnTo>
                <a:lnTo>
                  <a:pt x="2030945" y="933479"/>
                </a:lnTo>
                <a:lnTo>
                  <a:pt x="2130199" y="898302"/>
                </a:lnTo>
                <a:lnTo>
                  <a:pt x="2229987" y="864750"/>
                </a:lnTo>
                <a:lnTo>
                  <a:pt x="2329524" y="832833"/>
                </a:lnTo>
                <a:lnTo>
                  <a:pt x="2476639" y="788047"/>
                </a:lnTo>
                <a:lnTo>
                  <a:pt x="2708306" y="721164"/>
                </a:lnTo>
                <a:lnTo>
                  <a:pt x="2793309" y="695516"/>
                </a:lnTo>
                <a:lnTo>
                  <a:pt x="2873852" y="670059"/>
                </a:lnTo>
                <a:lnTo>
                  <a:pt x="2950009" y="644799"/>
                </a:lnTo>
                <a:lnTo>
                  <a:pt x="3021855" y="619741"/>
                </a:lnTo>
                <a:lnTo>
                  <a:pt x="3089464" y="594890"/>
                </a:lnTo>
                <a:lnTo>
                  <a:pt x="3152910" y="570253"/>
                </a:lnTo>
                <a:lnTo>
                  <a:pt x="3212267" y="545836"/>
                </a:lnTo>
                <a:lnTo>
                  <a:pt x="3267611" y="521644"/>
                </a:lnTo>
                <a:lnTo>
                  <a:pt x="3319014" y="497683"/>
                </a:lnTo>
                <a:lnTo>
                  <a:pt x="3355839" y="479304"/>
                </a:lnTo>
                <a:lnTo>
                  <a:pt x="3355839" y="477"/>
                </a:lnTo>
                <a:lnTo>
                  <a:pt x="3308292" y="0"/>
                </a:lnTo>
                <a:close/>
              </a:path>
            </a:pathLst>
          </a:custGeom>
          <a:solidFill>
            <a:srgbClr val="192F5B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77787" y="5471089"/>
            <a:ext cx="3314700" cy="2089150"/>
          </a:xfrm>
          <a:custGeom>
            <a:avLst/>
            <a:gdLst/>
            <a:ahLst/>
            <a:cxnLst/>
            <a:rect l="l" t="t" r="r" b="b"/>
            <a:pathLst>
              <a:path w="3314700" h="2089150">
                <a:moveTo>
                  <a:pt x="3264947" y="0"/>
                </a:moveTo>
                <a:lnTo>
                  <a:pt x="3216315" y="861"/>
                </a:lnTo>
                <a:lnTo>
                  <a:pt x="3166338" y="2712"/>
                </a:lnTo>
                <a:lnTo>
                  <a:pt x="3115445" y="5383"/>
                </a:lnTo>
                <a:lnTo>
                  <a:pt x="3064066" y="8703"/>
                </a:lnTo>
                <a:lnTo>
                  <a:pt x="2961574" y="16605"/>
                </a:lnTo>
                <a:lnTo>
                  <a:pt x="2961574" y="149955"/>
                </a:lnTo>
                <a:lnTo>
                  <a:pt x="2975423" y="161103"/>
                </a:lnTo>
                <a:lnTo>
                  <a:pt x="2986288" y="173796"/>
                </a:lnTo>
                <a:lnTo>
                  <a:pt x="2994096" y="188142"/>
                </a:lnTo>
                <a:lnTo>
                  <a:pt x="2998772" y="204248"/>
                </a:lnTo>
                <a:lnTo>
                  <a:pt x="3001631" y="229141"/>
                </a:lnTo>
                <a:lnTo>
                  <a:pt x="3000207" y="253096"/>
                </a:lnTo>
                <a:lnTo>
                  <a:pt x="2979868" y="299413"/>
                </a:lnTo>
                <a:lnTo>
                  <a:pt x="2928474" y="345645"/>
                </a:lnTo>
                <a:lnTo>
                  <a:pt x="2888232" y="369493"/>
                </a:lnTo>
                <a:lnTo>
                  <a:pt x="2836745" y="394237"/>
                </a:lnTo>
                <a:lnTo>
                  <a:pt x="2772854" y="420183"/>
                </a:lnTo>
                <a:lnTo>
                  <a:pt x="2695398" y="447637"/>
                </a:lnTo>
                <a:lnTo>
                  <a:pt x="2603218" y="476904"/>
                </a:lnTo>
                <a:lnTo>
                  <a:pt x="2018593" y="651693"/>
                </a:lnTo>
                <a:lnTo>
                  <a:pt x="1809983" y="718894"/>
                </a:lnTo>
                <a:lnTo>
                  <a:pt x="1571689" y="799781"/>
                </a:lnTo>
                <a:lnTo>
                  <a:pt x="1299804" y="896969"/>
                </a:lnTo>
                <a:lnTo>
                  <a:pt x="1238924" y="919796"/>
                </a:lnTo>
                <a:lnTo>
                  <a:pt x="1179688" y="943071"/>
                </a:lnTo>
                <a:lnTo>
                  <a:pt x="1122083" y="966775"/>
                </a:lnTo>
                <a:lnTo>
                  <a:pt x="1066093" y="990894"/>
                </a:lnTo>
                <a:lnTo>
                  <a:pt x="1011705" y="1015409"/>
                </a:lnTo>
                <a:lnTo>
                  <a:pt x="958904" y="1040303"/>
                </a:lnTo>
                <a:lnTo>
                  <a:pt x="907675" y="1065560"/>
                </a:lnTo>
                <a:lnTo>
                  <a:pt x="858003" y="1091163"/>
                </a:lnTo>
                <a:lnTo>
                  <a:pt x="809875" y="1117094"/>
                </a:lnTo>
                <a:lnTo>
                  <a:pt x="763275" y="1143337"/>
                </a:lnTo>
                <a:lnTo>
                  <a:pt x="718190" y="1169875"/>
                </a:lnTo>
                <a:lnTo>
                  <a:pt x="674604" y="1196691"/>
                </a:lnTo>
                <a:lnTo>
                  <a:pt x="632502" y="1223767"/>
                </a:lnTo>
                <a:lnTo>
                  <a:pt x="591872" y="1251087"/>
                </a:lnTo>
                <a:lnTo>
                  <a:pt x="552697" y="1278634"/>
                </a:lnTo>
                <a:lnTo>
                  <a:pt x="514963" y="1306391"/>
                </a:lnTo>
                <a:lnTo>
                  <a:pt x="478657" y="1334341"/>
                </a:lnTo>
                <a:lnTo>
                  <a:pt x="443762" y="1362467"/>
                </a:lnTo>
                <a:lnTo>
                  <a:pt x="410266" y="1390751"/>
                </a:lnTo>
                <a:lnTo>
                  <a:pt x="378152" y="1419178"/>
                </a:lnTo>
                <a:lnTo>
                  <a:pt x="347407" y="1447730"/>
                </a:lnTo>
                <a:lnTo>
                  <a:pt x="318017" y="1476390"/>
                </a:lnTo>
                <a:lnTo>
                  <a:pt x="289965" y="1505141"/>
                </a:lnTo>
                <a:lnTo>
                  <a:pt x="263239" y="1533966"/>
                </a:lnTo>
                <a:lnTo>
                  <a:pt x="237824" y="1562849"/>
                </a:lnTo>
                <a:lnTo>
                  <a:pt x="190866" y="1620717"/>
                </a:lnTo>
                <a:lnTo>
                  <a:pt x="160686" y="1661973"/>
                </a:lnTo>
                <a:lnTo>
                  <a:pt x="133095" y="1703702"/>
                </a:lnTo>
                <a:lnTo>
                  <a:pt x="108067" y="1745997"/>
                </a:lnTo>
                <a:lnTo>
                  <a:pt x="85577" y="1788954"/>
                </a:lnTo>
                <a:lnTo>
                  <a:pt x="65600" y="1832667"/>
                </a:lnTo>
                <a:lnTo>
                  <a:pt x="48109" y="1877230"/>
                </a:lnTo>
                <a:lnTo>
                  <a:pt x="33079" y="1922737"/>
                </a:lnTo>
                <a:lnTo>
                  <a:pt x="20484" y="1969284"/>
                </a:lnTo>
                <a:lnTo>
                  <a:pt x="10298" y="2016965"/>
                </a:lnTo>
                <a:lnTo>
                  <a:pt x="2497" y="2065874"/>
                </a:lnTo>
                <a:lnTo>
                  <a:pt x="0" y="2088915"/>
                </a:lnTo>
                <a:lnTo>
                  <a:pt x="1477237" y="2088915"/>
                </a:lnTo>
                <a:lnTo>
                  <a:pt x="1435728" y="2059666"/>
                </a:lnTo>
                <a:lnTo>
                  <a:pt x="1396359" y="2030896"/>
                </a:lnTo>
                <a:lnTo>
                  <a:pt x="1359224" y="2002672"/>
                </a:lnTo>
                <a:lnTo>
                  <a:pt x="1324329" y="1974997"/>
                </a:lnTo>
                <a:lnTo>
                  <a:pt x="1291676" y="1947874"/>
                </a:lnTo>
                <a:lnTo>
                  <a:pt x="1261269" y="1921306"/>
                </a:lnTo>
                <a:lnTo>
                  <a:pt x="1233112" y="1895294"/>
                </a:lnTo>
                <a:lnTo>
                  <a:pt x="1183563" y="1844952"/>
                </a:lnTo>
                <a:lnTo>
                  <a:pt x="1143059" y="1796871"/>
                </a:lnTo>
                <a:lnTo>
                  <a:pt x="1111628" y="1751070"/>
                </a:lnTo>
                <a:lnTo>
                  <a:pt x="1085307" y="1700324"/>
                </a:lnTo>
                <a:lnTo>
                  <a:pt x="1067369" y="1649496"/>
                </a:lnTo>
                <a:lnTo>
                  <a:pt x="1057823" y="1598662"/>
                </a:lnTo>
                <a:lnTo>
                  <a:pt x="1056675" y="1547899"/>
                </a:lnTo>
                <a:lnTo>
                  <a:pt x="1063931" y="1497283"/>
                </a:lnTo>
                <a:lnTo>
                  <a:pt x="1079599" y="1446892"/>
                </a:lnTo>
                <a:lnTo>
                  <a:pt x="1112196" y="1382428"/>
                </a:lnTo>
                <a:lnTo>
                  <a:pt x="1133666" y="1350566"/>
                </a:lnTo>
                <a:lnTo>
                  <a:pt x="1158610" y="1318931"/>
                </a:lnTo>
                <a:lnTo>
                  <a:pt x="1187047" y="1287507"/>
                </a:lnTo>
                <a:lnTo>
                  <a:pt x="1218998" y="1256278"/>
                </a:lnTo>
                <a:lnTo>
                  <a:pt x="1254481" y="1225231"/>
                </a:lnTo>
                <a:lnTo>
                  <a:pt x="1293516" y="1194349"/>
                </a:lnTo>
                <a:lnTo>
                  <a:pt x="1336124" y="1163617"/>
                </a:lnTo>
                <a:lnTo>
                  <a:pt x="1382323" y="1133020"/>
                </a:lnTo>
                <a:lnTo>
                  <a:pt x="1432133" y="1102543"/>
                </a:lnTo>
                <a:lnTo>
                  <a:pt x="1485574" y="1072170"/>
                </a:lnTo>
                <a:lnTo>
                  <a:pt x="1542665" y="1041887"/>
                </a:lnTo>
                <a:lnTo>
                  <a:pt x="1603425" y="1011677"/>
                </a:lnTo>
                <a:lnTo>
                  <a:pt x="1667876" y="981526"/>
                </a:lnTo>
                <a:lnTo>
                  <a:pt x="1704453" y="965168"/>
                </a:lnTo>
                <a:lnTo>
                  <a:pt x="1742137" y="948831"/>
                </a:lnTo>
                <a:lnTo>
                  <a:pt x="1780943" y="932511"/>
                </a:lnTo>
                <a:lnTo>
                  <a:pt x="1820886" y="916202"/>
                </a:lnTo>
                <a:lnTo>
                  <a:pt x="1861979" y="899900"/>
                </a:lnTo>
                <a:lnTo>
                  <a:pt x="1904239" y="883600"/>
                </a:lnTo>
                <a:lnTo>
                  <a:pt x="1992314" y="850983"/>
                </a:lnTo>
                <a:lnTo>
                  <a:pt x="2085230" y="818310"/>
                </a:lnTo>
                <a:lnTo>
                  <a:pt x="2183103" y="785542"/>
                </a:lnTo>
                <a:lnTo>
                  <a:pt x="2286052" y="752638"/>
                </a:lnTo>
                <a:lnTo>
                  <a:pt x="2450249" y="702936"/>
                </a:lnTo>
                <a:lnTo>
                  <a:pt x="2684818" y="635086"/>
                </a:lnTo>
                <a:lnTo>
                  <a:pt x="2796356" y="600606"/>
                </a:lnTo>
                <a:lnTo>
                  <a:pt x="2849520" y="583356"/>
                </a:lnTo>
                <a:lnTo>
                  <a:pt x="2900933" y="566105"/>
                </a:lnTo>
                <a:lnTo>
                  <a:pt x="2950586" y="548855"/>
                </a:lnTo>
                <a:lnTo>
                  <a:pt x="2998467" y="531611"/>
                </a:lnTo>
                <a:lnTo>
                  <a:pt x="3044568" y="514377"/>
                </a:lnTo>
                <a:lnTo>
                  <a:pt x="3088877" y="497156"/>
                </a:lnTo>
                <a:lnTo>
                  <a:pt x="3131384" y="479953"/>
                </a:lnTo>
                <a:lnTo>
                  <a:pt x="3172080" y="462770"/>
                </a:lnTo>
                <a:lnTo>
                  <a:pt x="3210953" y="445613"/>
                </a:lnTo>
                <a:lnTo>
                  <a:pt x="3247995" y="428484"/>
                </a:lnTo>
                <a:lnTo>
                  <a:pt x="3283193" y="411388"/>
                </a:lnTo>
                <a:lnTo>
                  <a:pt x="3314215" y="395518"/>
                </a:lnTo>
                <a:lnTo>
                  <a:pt x="3314215" y="373"/>
                </a:lnTo>
                <a:lnTo>
                  <a:pt x="3311802" y="299"/>
                </a:lnTo>
                <a:lnTo>
                  <a:pt x="32649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97686" y="5479717"/>
            <a:ext cx="3294379" cy="2080895"/>
          </a:xfrm>
          <a:custGeom>
            <a:avLst/>
            <a:gdLst/>
            <a:ahLst/>
            <a:cxnLst/>
            <a:rect l="l" t="t" r="r" b="b"/>
            <a:pathLst>
              <a:path w="3294379" h="2080895">
                <a:moveTo>
                  <a:pt x="3103050" y="0"/>
                </a:moveTo>
                <a:lnTo>
                  <a:pt x="3049253" y="135"/>
                </a:lnTo>
                <a:lnTo>
                  <a:pt x="2941675" y="1742"/>
                </a:lnTo>
                <a:lnTo>
                  <a:pt x="2941675" y="140058"/>
                </a:lnTo>
                <a:lnTo>
                  <a:pt x="2957674" y="149890"/>
                </a:lnTo>
                <a:lnTo>
                  <a:pt x="2970983" y="162296"/>
                </a:lnTo>
                <a:lnTo>
                  <a:pt x="2980944" y="177702"/>
                </a:lnTo>
                <a:lnTo>
                  <a:pt x="2986899" y="196535"/>
                </a:lnTo>
                <a:lnTo>
                  <a:pt x="2989822" y="225534"/>
                </a:lnTo>
                <a:lnTo>
                  <a:pt x="2987197" y="252554"/>
                </a:lnTo>
                <a:lnTo>
                  <a:pt x="2962525" y="302274"/>
                </a:lnTo>
                <a:lnTo>
                  <a:pt x="2907329" y="348927"/>
                </a:lnTo>
                <a:lnTo>
                  <a:pt x="2866550" y="372114"/>
                </a:lnTo>
                <a:lnTo>
                  <a:pt x="2816057" y="395746"/>
                </a:lnTo>
                <a:lnTo>
                  <a:pt x="2755158" y="420228"/>
                </a:lnTo>
                <a:lnTo>
                  <a:pt x="2683156" y="445964"/>
                </a:lnTo>
                <a:lnTo>
                  <a:pt x="2599359" y="473357"/>
                </a:lnTo>
                <a:lnTo>
                  <a:pt x="2052764" y="638195"/>
                </a:lnTo>
                <a:lnTo>
                  <a:pt x="1846896" y="704685"/>
                </a:lnTo>
                <a:lnTo>
                  <a:pt x="1675842" y="763104"/>
                </a:lnTo>
                <a:lnTo>
                  <a:pt x="1489633" y="830035"/>
                </a:lnTo>
                <a:lnTo>
                  <a:pt x="1287474" y="906541"/>
                </a:lnTo>
                <a:lnTo>
                  <a:pt x="1225090" y="931233"/>
                </a:lnTo>
                <a:lnTo>
                  <a:pt x="1164406" y="956223"/>
                </a:lnTo>
                <a:lnTo>
                  <a:pt x="1105410" y="981502"/>
                </a:lnTo>
                <a:lnTo>
                  <a:pt x="1048091" y="1007062"/>
                </a:lnTo>
                <a:lnTo>
                  <a:pt x="992436" y="1032896"/>
                </a:lnTo>
                <a:lnTo>
                  <a:pt x="938432" y="1058994"/>
                </a:lnTo>
                <a:lnTo>
                  <a:pt x="886069" y="1085349"/>
                </a:lnTo>
                <a:lnTo>
                  <a:pt x="835333" y="1111953"/>
                </a:lnTo>
                <a:lnTo>
                  <a:pt x="786213" y="1138798"/>
                </a:lnTo>
                <a:lnTo>
                  <a:pt x="738697" y="1165874"/>
                </a:lnTo>
                <a:lnTo>
                  <a:pt x="692771" y="1193176"/>
                </a:lnTo>
                <a:lnTo>
                  <a:pt x="648425" y="1220693"/>
                </a:lnTo>
                <a:lnTo>
                  <a:pt x="605646" y="1248419"/>
                </a:lnTo>
                <a:lnTo>
                  <a:pt x="564422" y="1276344"/>
                </a:lnTo>
                <a:lnTo>
                  <a:pt x="524741" y="1304462"/>
                </a:lnTo>
                <a:lnTo>
                  <a:pt x="486591" y="1332763"/>
                </a:lnTo>
                <a:lnTo>
                  <a:pt x="449959" y="1361240"/>
                </a:lnTo>
                <a:lnTo>
                  <a:pt x="414834" y="1389884"/>
                </a:lnTo>
                <a:lnTo>
                  <a:pt x="381204" y="1418687"/>
                </a:lnTo>
                <a:lnTo>
                  <a:pt x="349055" y="1447642"/>
                </a:lnTo>
                <a:lnTo>
                  <a:pt x="318375" y="1476742"/>
                </a:lnTo>
                <a:lnTo>
                  <a:pt x="289156" y="1505973"/>
                </a:lnTo>
                <a:lnTo>
                  <a:pt x="261382" y="1535332"/>
                </a:lnTo>
                <a:lnTo>
                  <a:pt x="235041" y="1564811"/>
                </a:lnTo>
                <a:lnTo>
                  <a:pt x="210122" y="1594400"/>
                </a:lnTo>
                <a:lnTo>
                  <a:pt x="157054" y="1664513"/>
                </a:lnTo>
                <a:lnTo>
                  <a:pt x="130031" y="1705403"/>
                </a:lnTo>
                <a:lnTo>
                  <a:pt x="105519" y="1746855"/>
                </a:lnTo>
                <a:lnTo>
                  <a:pt x="83493" y="1788961"/>
                </a:lnTo>
                <a:lnTo>
                  <a:pt x="63928" y="1831814"/>
                </a:lnTo>
                <a:lnTo>
                  <a:pt x="46799" y="1875507"/>
                </a:lnTo>
                <a:lnTo>
                  <a:pt x="32080" y="1920132"/>
                </a:lnTo>
                <a:lnTo>
                  <a:pt x="19747" y="1965782"/>
                </a:lnTo>
                <a:lnTo>
                  <a:pt x="9774" y="2012550"/>
                </a:lnTo>
                <a:lnTo>
                  <a:pt x="2136" y="2060529"/>
                </a:lnTo>
                <a:lnTo>
                  <a:pt x="0" y="2080288"/>
                </a:lnTo>
                <a:lnTo>
                  <a:pt x="1397531" y="2080288"/>
                </a:lnTo>
                <a:lnTo>
                  <a:pt x="1388007" y="2073024"/>
                </a:lnTo>
                <a:lnTo>
                  <a:pt x="1350122" y="2042973"/>
                </a:lnTo>
                <a:lnTo>
                  <a:pt x="1314444" y="2013481"/>
                </a:lnTo>
                <a:lnTo>
                  <a:pt x="1280954" y="1984562"/>
                </a:lnTo>
                <a:lnTo>
                  <a:pt x="1249632" y="1956232"/>
                </a:lnTo>
                <a:lnTo>
                  <a:pt x="1220460" y="1928505"/>
                </a:lnTo>
                <a:lnTo>
                  <a:pt x="1193417" y="1901398"/>
                </a:lnTo>
                <a:lnTo>
                  <a:pt x="1145643" y="1849103"/>
                </a:lnTo>
                <a:lnTo>
                  <a:pt x="1106155" y="1799468"/>
                </a:lnTo>
                <a:lnTo>
                  <a:pt x="1074800" y="1752615"/>
                </a:lnTo>
                <a:lnTo>
                  <a:pt x="1050474" y="1706740"/>
                </a:lnTo>
                <a:lnTo>
                  <a:pt x="1032656" y="1660753"/>
                </a:lnTo>
                <a:lnTo>
                  <a:pt x="1021353" y="1614706"/>
                </a:lnTo>
                <a:lnTo>
                  <a:pt x="1016569" y="1568654"/>
                </a:lnTo>
                <a:lnTo>
                  <a:pt x="1018309" y="1522648"/>
                </a:lnTo>
                <a:lnTo>
                  <a:pt x="1026581" y="1476740"/>
                </a:lnTo>
                <a:lnTo>
                  <a:pt x="1041386" y="1430988"/>
                </a:lnTo>
                <a:lnTo>
                  <a:pt x="1072325" y="1368719"/>
                </a:lnTo>
                <a:lnTo>
                  <a:pt x="1115534" y="1307449"/>
                </a:lnTo>
                <a:lnTo>
                  <a:pt x="1141782" y="1277156"/>
                </a:lnTo>
                <a:lnTo>
                  <a:pt x="1171146" y="1247074"/>
                </a:lnTo>
                <a:lnTo>
                  <a:pt x="1203644" y="1217188"/>
                </a:lnTo>
                <a:lnTo>
                  <a:pt x="1239291" y="1187487"/>
                </a:lnTo>
                <a:lnTo>
                  <a:pt x="1278104" y="1157958"/>
                </a:lnTo>
                <a:lnTo>
                  <a:pt x="1320099" y="1128586"/>
                </a:lnTo>
                <a:lnTo>
                  <a:pt x="1365292" y="1099359"/>
                </a:lnTo>
                <a:lnTo>
                  <a:pt x="1413701" y="1070264"/>
                </a:lnTo>
                <a:lnTo>
                  <a:pt x="1465341" y="1041288"/>
                </a:lnTo>
                <a:lnTo>
                  <a:pt x="1520228" y="1012417"/>
                </a:lnTo>
                <a:lnTo>
                  <a:pt x="1578379" y="983639"/>
                </a:lnTo>
                <a:lnTo>
                  <a:pt x="1639810" y="954941"/>
                </a:lnTo>
                <a:lnTo>
                  <a:pt x="1676526" y="938517"/>
                </a:lnTo>
                <a:lnTo>
                  <a:pt x="1714350" y="922116"/>
                </a:lnTo>
                <a:lnTo>
                  <a:pt x="1753297" y="905734"/>
                </a:lnTo>
                <a:lnTo>
                  <a:pt x="1793381" y="889364"/>
                </a:lnTo>
                <a:lnTo>
                  <a:pt x="1834617" y="873002"/>
                </a:lnTo>
                <a:lnTo>
                  <a:pt x="1877020" y="856644"/>
                </a:lnTo>
                <a:lnTo>
                  <a:pt x="1965386" y="823914"/>
                </a:lnTo>
                <a:lnTo>
                  <a:pt x="2058596" y="791134"/>
                </a:lnTo>
                <a:lnTo>
                  <a:pt x="2156769" y="758263"/>
                </a:lnTo>
                <a:lnTo>
                  <a:pt x="2260022" y="725261"/>
                </a:lnTo>
                <a:lnTo>
                  <a:pt x="2424685" y="675421"/>
                </a:lnTo>
                <a:lnTo>
                  <a:pt x="2659054" y="607630"/>
                </a:lnTo>
                <a:lnTo>
                  <a:pt x="2770085" y="573309"/>
                </a:lnTo>
                <a:lnTo>
                  <a:pt x="2823000" y="556144"/>
                </a:lnTo>
                <a:lnTo>
                  <a:pt x="2874167" y="538979"/>
                </a:lnTo>
                <a:lnTo>
                  <a:pt x="2923575" y="521820"/>
                </a:lnTo>
                <a:lnTo>
                  <a:pt x="2971215" y="504670"/>
                </a:lnTo>
                <a:lnTo>
                  <a:pt x="3017076" y="487533"/>
                </a:lnTo>
                <a:lnTo>
                  <a:pt x="3061148" y="470412"/>
                </a:lnTo>
                <a:lnTo>
                  <a:pt x="3103421" y="453311"/>
                </a:lnTo>
                <a:lnTo>
                  <a:pt x="3143884" y="436234"/>
                </a:lnTo>
                <a:lnTo>
                  <a:pt x="3182527" y="419184"/>
                </a:lnTo>
                <a:lnTo>
                  <a:pt x="3219339" y="402166"/>
                </a:lnTo>
                <a:lnTo>
                  <a:pt x="3254311" y="385183"/>
                </a:lnTo>
                <a:lnTo>
                  <a:pt x="3294315" y="364513"/>
                </a:lnTo>
                <a:lnTo>
                  <a:pt x="3294315" y="2132"/>
                </a:lnTo>
                <a:lnTo>
                  <a:pt x="3292347" y="2073"/>
                </a:lnTo>
                <a:lnTo>
                  <a:pt x="3103050" y="0"/>
                </a:lnTo>
                <a:close/>
              </a:path>
            </a:pathLst>
          </a:custGeom>
          <a:solidFill>
            <a:srgbClr val="192F5B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208438" y="5874600"/>
            <a:ext cx="195580" cy="79375"/>
          </a:xfrm>
          <a:custGeom>
            <a:avLst/>
            <a:gdLst/>
            <a:ahLst/>
            <a:cxnLst/>
            <a:rect l="l" t="t" r="r" b="b"/>
            <a:pathLst>
              <a:path w="195579" h="79375">
                <a:moveTo>
                  <a:pt x="166649" y="0"/>
                </a:moveTo>
                <a:lnTo>
                  <a:pt x="117813" y="21309"/>
                </a:lnTo>
                <a:lnTo>
                  <a:pt x="32333" y="55351"/>
                </a:lnTo>
                <a:lnTo>
                  <a:pt x="0" y="67411"/>
                </a:lnTo>
                <a:lnTo>
                  <a:pt x="35826" y="79247"/>
                </a:lnTo>
                <a:lnTo>
                  <a:pt x="76238" y="63118"/>
                </a:lnTo>
                <a:lnTo>
                  <a:pt x="136718" y="37658"/>
                </a:lnTo>
                <a:lnTo>
                  <a:pt x="195465" y="10540"/>
                </a:lnTo>
                <a:lnTo>
                  <a:pt x="1666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410876" y="5787618"/>
            <a:ext cx="143510" cy="80010"/>
          </a:xfrm>
          <a:custGeom>
            <a:avLst/>
            <a:gdLst/>
            <a:ahLst/>
            <a:cxnLst/>
            <a:rect l="l" t="t" r="r" b="b"/>
            <a:pathLst>
              <a:path w="143509" h="80010">
                <a:moveTo>
                  <a:pt x="121297" y="0"/>
                </a:moveTo>
                <a:lnTo>
                  <a:pt x="83229" y="25119"/>
                </a:lnTo>
                <a:lnTo>
                  <a:pt x="42989" y="48247"/>
                </a:lnTo>
                <a:lnTo>
                  <a:pt x="0" y="70218"/>
                </a:lnTo>
                <a:lnTo>
                  <a:pt x="28422" y="79629"/>
                </a:lnTo>
                <a:lnTo>
                  <a:pt x="74029" y="54658"/>
                </a:lnTo>
                <a:lnTo>
                  <a:pt x="114561" y="29128"/>
                </a:lnTo>
                <a:lnTo>
                  <a:pt x="140296" y="10541"/>
                </a:lnTo>
                <a:lnTo>
                  <a:pt x="143446" y="8115"/>
                </a:lnTo>
                <a:lnTo>
                  <a:pt x="1212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006520" y="5956808"/>
            <a:ext cx="196850" cy="67945"/>
          </a:xfrm>
          <a:custGeom>
            <a:avLst/>
            <a:gdLst/>
            <a:ahLst/>
            <a:cxnLst/>
            <a:rect l="l" t="t" r="r" b="b"/>
            <a:pathLst>
              <a:path w="196850" h="67945">
                <a:moveTo>
                  <a:pt x="161975" y="0"/>
                </a:moveTo>
                <a:lnTo>
                  <a:pt x="140856" y="7591"/>
                </a:lnTo>
                <a:lnTo>
                  <a:pt x="51447" y="37655"/>
                </a:lnTo>
                <a:lnTo>
                  <a:pt x="0" y="53416"/>
                </a:lnTo>
                <a:lnTo>
                  <a:pt x="42341" y="67373"/>
                </a:lnTo>
                <a:lnTo>
                  <a:pt x="59359" y="62014"/>
                </a:lnTo>
                <a:lnTo>
                  <a:pt x="134161" y="36160"/>
                </a:lnTo>
                <a:lnTo>
                  <a:pt x="158722" y="27351"/>
                </a:lnTo>
                <a:lnTo>
                  <a:pt x="196824" y="12750"/>
                </a:lnTo>
                <a:lnTo>
                  <a:pt x="1619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557967" y="5680938"/>
            <a:ext cx="85090" cy="93980"/>
          </a:xfrm>
          <a:custGeom>
            <a:avLst/>
            <a:gdLst/>
            <a:ahLst/>
            <a:cxnLst/>
            <a:rect l="l" t="t" r="r" b="b"/>
            <a:pathLst>
              <a:path w="85090" h="93979">
                <a:moveTo>
                  <a:pt x="66484" y="0"/>
                </a:moveTo>
                <a:lnTo>
                  <a:pt x="49159" y="35202"/>
                </a:lnTo>
                <a:lnTo>
                  <a:pt x="21692" y="67305"/>
                </a:lnTo>
                <a:lnTo>
                  <a:pt x="0" y="86715"/>
                </a:lnTo>
                <a:lnTo>
                  <a:pt x="21653" y="93865"/>
                </a:lnTo>
                <a:lnTo>
                  <a:pt x="55905" y="57670"/>
                </a:lnTo>
                <a:lnTo>
                  <a:pt x="79997" y="16713"/>
                </a:lnTo>
                <a:lnTo>
                  <a:pt x="84848" y="812"/>
                </a:lnTo>
                <a:lnTo>
                  <a:pt x="664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235351" y="6152057"/>
            <a:ext cx="313690" cy="101600"/>
          </a:xfrm>
          <a:custGeom>
            <a:avLst/>
            <a:gdLst/>
            <a:ahLst/>
            <a:cxnLst/>
            <a:rect l="l" t="t" r="r" b="b"/>
            <a:pathLst>
              <a:path w="313690" h="101600">
                <a:moveTo>
                  <a:pt x="264947" y="0"/>
                </a:moveTo>
                <a:lnTo>
                  <a:pt x="151454" y="34222"/>
                </a:lnTo>
                <a:lnTo>
                  <a:pt x="101212" y="50263"/>
                </a:lnTo>
                <a:lnTo>
                  <a:pt x="0" y="83921"/>
                </a:lnTo>
                <a:lnTo>
                  <a:pt x="52501" y="101231"/>
                </a:lnTo>
                <a:lnTo>
                  <a:pt x="131883" y="74371"/>
                </a:lnTo>
                <a:lnTo>
                  <a:pt x="171413" y="61548"/>
                </a:lnTo>
                <a:lnTo>
                  <a:pt x="313613" y="17805"/>
                </a:lnTo>
                <a:lnTo>
                  <a:pt x="2649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90027" y="7400697"/>
            <a:ext cx="79375" cy="159385"/>
          </a:xfrm>
          <a:custGeom>
            <a:avLst/>
            <a:gdLst/>
            <a:ahLst/>
            <a:cxnLst/>
            <a:rect l="l" t="t" r="r" b="b"/>
            <a:pathLst>
              <a:path w="79375" h="159384">
                <a:moveTo>
                  <a:pt x="43103" y="0"/>
                </a:moveTo>
                <a:lnTo>
                  <a:pt x="0" y="9804"/>
                </a:lnTo>
                <a:lnTo>
                  <a:pt x="3019" y="31455"/>
                </a:lnTo>
                <a:lnTo>
                  <a:pt x="6532" y="52984"/>
                </a:lnTo>
                <a:lnTo>
                  <a:pt x="10538" y="74323"/>
                </a:lnTo>
                <a:lnTo>
                  <a:pt x="15036" y="95402"/>
                </a:lnTo>
                <a:lnTo>
                  <a:pt x="27425" y="143363"/>
                </a:lnTo>
                <a:lnTo>
                  <a:pt x="32457" y="159307"/>
                </a:lnTo>
                <a:lnTo>
                  <a:pt x="79174" y="159307"/>
                </a:lnTo>
                <a:lnTo>
                  <a:pt x="70160" y="131036"/>
                </a:lnTo>
                <a:lnTo>
                  <a:pt x="58204" y="85356"/>
                </a:lnTo>
                <a:lnTo>
                  <a:pt x="53571" y="63888"/>
                </a:lnTo>
                <a:lnTo>
                  <a:pt x="49525" y="42540"/>
                </a:lnTo>
                <a:lnTo>
                  <a:pt x="46043" y="21261"/>
                </a:lnTo>
                <a:lnTo>
                  <a:pt x="431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545472" y="6081522"/>
            <a:ext cx="255270" cy="74930"/>
          </a:xfrm>
          <a:custGeom>
            <a:avLst/>
            <a:gdLst/>
            <a:ahLst/>
            <a:cxnLst/>
            <a:rect l="l" t="t" r="r" b="b"/>
            <a:pathLst>
              <a:path w="255270" h="74929">
                <a:moveTo>
                  <a:pt x="208927" y="0"/>
                </a:moveTo>
                <a:lnTo>
                  <a:pt x="0" y="57416"/>
                </a:lnTo>
                <a:lnTo>
                  <a:pt x="51346" y="74358"/>
                </a:lnTo>
                <a:lnTo>
                  <a:pt x="254965" y="16865"/>
                </a:lnTo>
                <a:lnTo>
                  <a:pt x="2089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501338" y="5530113"/>
            <a:ext cx="92075" cy="36830"/>
          </a:xfrm>
          <a:custGeom>
            <a:avLst/>
            <a:gdLst/>
            <a:ahLst/>
            <a:cxnLst/>
            <a:rect l="l" t="t" r="r" b="b"/>
            <a:pathLst>
              <a:path w="92075" h="36829">
                <a:moveTo>
                  <a:pt x="28257" y="0"/>
                </a:moveTo>
                <a:lnTo>
                  <a:pt x="0" y="9372"/>
                </a:lnTo>
                <a:lnTo>
                  <a:pt x="7061" y="10706"/>
                </a:lnTo>
                <a:lnTo>
                  <a:pt x="14071" y="12268"/>
                </a:lnTo>
                <a:lnTo>
                  <a:pt x="58369" y="28320"/>
                </a:lnTo>
                <a:lnTo>
                  <a:pt x="64096" y="31699"/>
                </a:lnTo>
                <a:lnTo>
                  <a:pt x="67005" y="33350"/>
                </a:lnTo>
                <a:lnTo>
                  <a:pt x="68643" y="34416"/>
                </a:lnTo>
                <a:lnTo>
                  <a:pt x="70358" y="35394"/>
                </a:lnTo>
                <a:lnTo>
                  <a:pt x="72034" y="36410"/>
                </a:lnTo>
                <a:lnTo>
                  <a:pt x="91503" y="30632"/>
                </a:lnTo>
                <a:lnTo>
                  <a:pt x="76667" y="20384"/>
                </a:lnTo>
                <a:lnTo>
                  <a:pt x="61013" y="11972"/>
                </a:lnTo>
                <a:lnTo>
                  <a:pt x="44794" y="5232"/>
                </a:lnTo>
                <a:lnTo>
                  <a:pt x="282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592066" y="5575693"/>
            <a:ext cx="53975" cy="86360"/>
          </a:xfrm>
          <a:custGeom>
            <a:avLst/>
            <a:gdLst/>
            <a:ahLst/>
            <a:cxnLst/>
            <a:rect l="l" t="t" r="r" b="b"/>
            <a:pathLst>
              <a:path w="53975" h="86360">
                <a:moveTo>
                  <a:pt x="17792" y="0"/>
                </a:moveTo>
                <a:lnTo>
                  <a:pt x="0" y="5880"/>
                </a:lnTo>
                <a:lnTo>
                  <a:pt x="9156" y="15024"/>
                </a:lnTo>
                <a:lnTo>
                  <a:pt x="11226" y="18224"/>
                </a:lnTo>
                <a:lnTo>
                  <a:pt x="13423" y="20980"/>
                </a:lnTo>
                <a:lnTo>
                  <a:pt x="18351" y="27406"/>
                </a:lnTo>
                <a:lnTo>
                  <a:pt x="19138" y="28473"/>
                </a:lnTo>
                <a:lnTo>
                  <a:pt x="19494" y="29070"/>
                </a:lnTo>
                <a:lnTo>
                  <a:pt x="21208" y="31991"/>
                </a:lnTo>
                <a:lnTo>
                  <a:pt x="23152" y="34772"/>
                </a:lnTo>
                <a:lnTo>
                  <a:pt x="24650" y="37795"/>
                </a:lnTo>
                <a:lnTo>
                  <a:pt x="36145" y="78460"/>
                </a:lnTo>
                <a:lnTo>
                  <a:pt x="36169" y="82626"/>
                </a:lnTo>
                <a:lnTo>
                  <a:pt x="35928" y="86042"/>
                </a:lnTo>
                <a:lnTo>
                  <a:pt x="53733" y="86271"/>
                </a:lnTo>
                <a:lnTo>
                  <a:pt x="53898" y="82626"/>
                </a:lnTo>
                <a:lnTo>
                  <a:pt x="53898" y="78460"/>
                </a:lnTo>
                <a:lnTo>
                  <a:pt x="53682" y="74561"/>
                </a:lnTo>
                <a:lnTo>
                  <a:pt x="43675" y="36233"/>
                </a:lnTo>
                <a:lnTo>
                  <a:pt x="39763" y="29540"/>
                </a:lnTo>
                <a:lnTo>
                  <a:pt x="37998" y="26073"/>
                </a:lnTo>
                <a:lnTo>
                  <a:pt x="35788" y="22923"/>
                </a:lnTo>
                <a:lnTo>
                  <a:pt x="33781" y="19672"/>
                </a:lnTo>
                <a:lnTo>
                  <a:pt x="33362" y="19075"/>
                </a:lnTo>
                <a:lnTo>
                  <a:pt x="32651" y="18008"/>
                </a:lnTo>
                <a:lnTo>
                  <a:pt x="26835" y="10566"/>
                </a:lnTo>
                <a:lnTo>
                  <a:pt x="24523" y="7759"/>
                </a:lnTo>
                <a:lnTo>
                  <a:pt x="22656" y="4914"/>
                </a:lnTo>
                <a:lnTo>
                  <a:pt x="19977" y="2158"/>
                </a:lnTo>
                <a:lnTo>
                  <a:pt x="17792" y="0"/>
                </a:lnTo>
                <a:close/>
              </a:path>
              <a:path w="53975" h="86360">
                <a:moveTo>
                  <a:pt x="18732" y="27952"/>
                </a:moveTo>
                <a:lnTo>
                  <a:pt x="19087" y="28473"/>
                </a:lnTo>
                <a:lnTo>
                  <a:pt x="18732" y="27952"/>
                </a:lnTo>
                <a:close/>
              </a:path>
              <a:path w="53975" h="86360">
                <a:moveTo>
                  <a:pt x="33397" y="19075"/>
                </a:moveTo>
                <a:lnTo>
                  <a:pt x="33566" y="19316"/>
                </a:lnTo>
                <a:lnTo>
                  <a:pt x="33397" y="190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357434" y="5517032"/>
            <a:ext cx="133985" cy="17145"/>
          </a:xfrm>
          <a:custGeom>
            <a:avLst/>
            <a:gdLst/>
            <a:ahLst/>
            <a:cxnLst/>
            <a:rect l="l" t="t" r="r" b="b"/>
            <a:pathLst>
              <a:path w="133984" h="17145">
                <a:moveTo>
                  <a:pt x="39738" y="0"/>
                </a:moveTo>
                <a:lnTo>
                  <a:pt x="0" y="13220"/>
                </a:lnTo>
                <a:lnTo>
                  <a:pt x="21537" y="13561"/>
                </a:lnTo>
                <a:lnTo>
                  <a:pt x="43075" y="14119"/>
                </a:lnTo>
                <a:lnTo>
                  <a:pt x="64608" y="14910"/>
                </a:lnTo>
                <a:lnTo>
                  <a:pt x="89306" y="16103"/>
                </a:lnTo>
                <a:lnTo>
                  <a:pt x="92494" y="16395"/>
                </a:lnTo>
                <a:lnTo>
                  <a:pt x="95707" y="16598"/>
                </a:lnTo>
                <a:lnTo>
                  <a:pt x="133616" y="5334"/>
                </a:lnTo>
                <a:lnTo>
                  <a:pt x="121821" y="3896"/>
                </a:lnTo>
                <a:lnTo>
                  <a:pt x="110085" y="2765"/>
                </a:lnTo>
                <a:lnTo>
                  <a:pt x="98417" y="1915"/>
                </a:lnTo>
                <a:lnTo>
                  <a:pt x="86829" y="1320"/>
                </a:lnTo>
                <a:lnTo>
                  <a:pt x="51507" y="227"/>
                </a:lnTo>
                <a:lnTo>
                  <a:pt x="39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956243" y="6250089"/>
            <a:ext cx="288290" cy="108585"/>
          </a:xfrm>
          <a:custGeom>
            <a:avLst/>
            <a:gdLst/>
            <a:ahLst/>
            <a:cxnLst/>
            <a:rect l="l" t="t" r="r" b="b"/>
            <a:pathLst>
              <a:path w="288290" h="108585">
                <a:moveTo>
                  <a:pt x="238074" y="0"/>
                </a:moveTo>
                <a:lnTo>
                  <a:pt x="105016" y="48691"/>
                </a:lnTo>
                <a:lnTo>
                  <a:pt x="0" y="91274"/>
                </a:lnTo>
                <a:lnTo>
                  <a:pt x="51892" y="108394"/>
                </a:lnTo>
                <a:lnTo>
                  <a:pt x="118249" y="80937"/>
                </a:lnTo>
                <a:lnTo>
                  <a:pt x="262102" y="27025"/>
                </a:lnTo>
                <a:lnTo>
                  <a:pt x="287832" y="18199"/>
                </a:lnTo>
                <a:lnTo>
                  <a:pt x="2380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800856" y="6023444"/>
            <a:ext cx="203200" cy="61594"/>
          </a:xfrm>
          <a:custGeom>
            <a:avLst/>
            <a:gdLst/>
            <a:ahLst/>
            <a:cxnLst/>
            <a:rect l="l" t="t" r="r" b="b"/>
            <a:pathLst>
              <a:path w="203200" h="61595">
                <a:moveTo>
                  <a:pt x="161582" y="0"/>
                </a:moveTo>
                <a:lnTo>
                  <a:pt x="76441" y="24536"/>
                </a:lnTo>
                <a:lnTo>
                  <a:pt x="0" y="45516"/>
                </a:lnTo>
                <a:lnTo>
                  <a:pt x="47802" y="61302"/>
                </a:lnTo>
                <a:lnTo>
                  <a:pt x="83921" y="50952"/>
                </a:lnTo>
                <a:lnTo>
                  <a:pt x="188404" y="19672"/>
                </a:lnTo>
                <a:lnTo>
                  <a:pt x="193243" y="18161"/>
                </a:lnTo>
                <a:lnTo>
                  <a:pt x="202780" y="15113"/>
                </a:lnTo>
                <a:lnTo>
                  <a:pt x="1615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263242" y="6526727"/>
            <a:ext cx="358775" cy="227965"/>
          </a:xfrm>
          <a:custGeom>
            <a:avLst/>
            <a:gdLst/>
            <a:ahLst/>
            <a:cxnLst/>
            <a:rect l="l" t="t" r="r" b="b"/>
            <a:pathLst>
              <a:path w="358775" h="227965">
                <a:moveTo>
                  <a:pt x="311137" y="0"/>
                </a:moveTo>
                <a:lnTo>
                  <a:pt x="277561" y="19605"/>
                </a:lnTo>
                <a:lnTo>
                  <a:pt x="244119" y="39839"/>
                </a:lnTo>
                <a:lnTo>
                  <a:pt x="198617" y="68661"/>
                </a:lnTo>
                <a:lnTo>
                  <a:pt x="153592" y="98834"/>
                </a:lnTo>
                <a:lnTo>
                  <a:pt x="109218" y="130523"/>
                </a:lnTo>
                <a:lnTo>
                  <a:pt x="65672" y="163893"/>
                </a:lnTo>
                <a:lnTo>
                  <a:pt x="23126" y="199110"/>
                </a:lnTo>
                <a:lnTo>
                  <a:pt x="0" y="219544"/>
                </a:lnTo>
                <a:lnTo>
                  <a:pt x="52171" y="227736"/>
                </a:lnTo>
                <a:lnTo>
                  <a:pt x="92864" y="193810"/>
                </a:lnTo>
                <a:lnTo>
                  <a:pt x="134647" y="161511"/>
                </a:lnTo>
                <a:lnTo>
                  <a:pt x="177340" y="130702"/>
                </a:lnTo>
                <a:lnTo>
                  <a:pt x="220765" y="101243"/>
                </a:lnTo>
                <a:lnTo>
                  <a:pt x="264744" y="72999"/>
                </a:lnTo>
                <a:lnTo>
                  <a:pt x="311481" y="44573"/>
                </a:lnTo>
                <a:lnTo>
                  <a:pt x="358647" y="17386"/>
                </a:lnTo>
                <a:lnTo>
                  <a:pt x="3111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612631" y="6356701"/>
            <a:ext cx="356235" cy="165100"/>
          </a:xfrm>
          <a:custGeom>
            <a:avLst/>
            <a:gdLst/>
            <a:ahLst/>
            <a:cxnLst/>
            <a:rect l="l" t="t" r="r" b="b"/>
            <a:pathLst>
              <a:path w="356234" h="165100">
                <a:moveTo>
                  <a:pt x="305739" y="0"/>
                </a:moveTo>
                <a:lnTo>
                  <a:pt x="229102" y="33658"/>
                </a:lnTo>
                <a:lnTo>
                  <a:pt x="141121" y="74939"/>
                </a:lnTo>
                <a:lnTo>
                  <a:pt x="67818" y="111836"/>
                </a:lnTo>
                <a:lnTo>
                  <a:pt x="10109" y="142963"/>
                </a:lnTo>
                <a:lnTo>
                  <a:pt x="6692" y="144779"/>
                </a:lnTo>
                <a:lnTo>
                  <a:pt x="3378" y="146761"/>
                </a:lnTo>
                <a:lnTo>
                  <a:pt x="0" y="148628"/>
                </a:lnTo>
                <a:lnTo>
                  <a:pt x="49504" y="164972"/>
                </a:lnTo>
                <a:lnTo>
                  <a:pt x="85864" y="145072"/>
                </a:lnTo>
                <a:lnTo>
                  <a:pt x="157559" y="108379"/>
                </a:lnTo>
                <a:lnTo>
                  <a:pt x="229839" y="73726"/>
                </a:lnTo>
                <a:lnTo>
                  <a:pt x="316725" y="34416"/>
                </a:lnTo>
                <a:lnTo>
                  <a:pt x="355663" y="18275"/>
                </a:lnTo>
                <a:lnTo>
                  <a:pt x="3057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987868" y="6802851"/>
            <a:ext cx="269240" cy="433070"/>
          </a:xfrm>
          <a:custGeom>
            <a:avLst/>
            <a:gdLst/>
            <a:ahLst/>
            <a:cxnLst/>
            <a:rect l="l" t="t" r="r" b="b"/>
            <a:pathLst>
              <a:path w="269240" h="433070">
                <a:moveTo>
                  <a:pt x="216928" y="0"/>
                </a:moveTo>
                <a:lnTo>
                  <a:pt x="188397" y="30835"/>
                </a:lnTo>
                <a:lnTo>
                  <a:pt x="161070" y="63001"/>
                </a:lnTo>
                <a:lnTo>
                  <a:pt x="135139" y="96572"/>
                </a:lnTo>
                <a:lnTo>
                  <a:pt x="110794" y="131622"/>
                </a:lnTo>
                <a:lnTo>
                  <a:pt x="85743" y="172360"/>
                </a:lnTo>
                <a:lnTo>
                  <a:pt x="63311" y="214929"/>
                </a:lnTo>
                <a:lnTo>
                  <a:pt x="43732" y="259140"/>
                </a:lnTo>
                <a:lnTo>
                  <a:pt x="27239" y="304800"/>
                </a:lnTo>
                <a:lnTo>
                  <a:pt x="14065" y="351720"/>
                </a:lnTo>
                <a:lnTo>
                  <a:pt x="4445" y="399707"/>
                </a:lnTo>
                <a:lnTo>
                  <a:pt x="0" y="432498"/>
                </a:lnTo>
                <a:lnTo>
                  <a:pt x="44704" y="425208"/>
                </a:lnTo>
                <a:lnTo>
                  <a:pt x="45504" y="419036"/>
                </a:lnTo>
                <a:lnTo>
                  <a:pt x="46151" y="412800"/>
                </a:lnTo>
                <a:lnTo>
                  <a:pt x="47129" y="406654"/>
                </a:lnTo>
                <a:lnTo>
                  <a:pt x="58117" y="352885"/>
                </a:lnTo>
                <a:lnTo>
                  <a:pt x="73824" y="300544"/>
                </a:lnTo>
                <a:lnTo>
                  <a:pt x="93919" y="249878"/>
                </a:lnTo>
                <a:lnTo>
                  <a:pt x="118074" y="201133"/>
                </a:lnTo>
                <a:lnTo>
                  <a:pt x="145961" y="154559"/>
                </a:lnTo>
                <a:lnTo>
                  <a:pt x="173615" y="114820"/>
                </a:lnTo>
                <a:lnTo>
                  <a:pt x="203493" y="76873"/>
                </a:lnTo>
                <a:lnTo>
                  <a:pt x="235316" y="40630"/>
                </a:lnTo>
                <a:lnTo>
                  <a:pt x="268808" y="6007"/>
                </a:lnTo>
                <a:lnTo>
                  <a:pt x="2169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562625" y="745093"/>
            <a:ext cx="956814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90">
              <a:lnSpc>
                <a:spcPct val="100000"/>
              </a:lnSpc>
            </a:pPr>
            <a:r>
              <a:rPr lang="ru-RU" spc="-105" dirty="0">
                <a:latin typeface="Calibri" panose="020F0502020204030204" pitchFamily="34" charset="0"/>
              </a:rPr>
              <a:t>КОНКУРЕНТНЫЕ ПРЕИМУЩЕСТВА</a:t>
            </a:r>
            <a:endParaRPr spc="185" dirty="0">
              <a:latin typeface="Calibri" panose="020F0502020204030204" pitchFamily="34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84492" y="1190625"/>
            <a:ext cx="5448300" cy="0"/>
          </a:xfrm>
          <a:custGeom>
            <a:avLst/>
            <a:gdLst/>
            <a:ahLst/>
            <a:cxnLst/>
            <a:rect l="l" t="t" r="r" b="b"/>
            <a:pathLst>
              <a:path w="5448300">
                <a:moveTo>
                  <a:pt x="5448007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72BC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715462" y="6978848"/>
            <a:ext cx="43183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370"/>
              </a:lnSpc>
            </a:pPr>
            <a:fld id="{81D60167-4931-47E6-BA6A-407CBD079E47}" type="slidenum">
              <a:rPr sz="2400" spc="240" dirty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13</a:t>
            </a:fld>
            <a:endParaRPr sz="2400" dirty="0">
              <a:latin typeface="Calibri" panose="020F0502020204030204" pitchFamily="34" charset="0"/>
              <a:cs typeface="Calibri"/>
            </a:endParaRPr>
          </a:p>
        </p:txBody>
      </p:sp>
      <p:pic>
        <p:nvPicPr>
          <p:cNvPr id="43" name="Picture 2" descr="C:\Users\ggarmai\Desktop\2016-03-14_0849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98356"/>
            <a:ext cx="1339850" cy="109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604622" y="1343025"/>
            <a:ext cx="668210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spc="25" dirty="0">
                <a:solidFill>
                  <a:srgbClr val="0072BC"/>
                </a:solidFill>
                <a:latin typeface="Calibri" panose="020F0502020204030204" pitchFamily="34" charset="0"/>
                <a:cs typeface="Cambria"/>
              </a:rPr>
              <a:t>6</a:t>
            </a:r>
            <a:r>
              <a:rPr lang="ru-RU" sz="1700" b="1" spc="25" dirty="0" smtClean="0">
                <a:solidFill>
                  <a:srgbClr val="0072BC"/>
                </a:solidFill>
                <a:latin typeface="Calibri" panose="020F0502020204030204" pitchFamily="34" charset="0"/>
                <a:cs typeface="Cambria"/>
              </a:rPr>
              <a:t>. Центр лабораторных испытаний ООО «НТС» выполняет для заказчиков услуги по подбору эффективного состава асфальтобетонных смесей.</a:t>
            </a:r>
            <a:endParaRPr lang="ru-RU" sz="1700" b="1" spc="25" dirty="0">
              <a:solidFill>
                <a:srgbClr val="0072BC"/>
              </a:solidFill>
              <a:latin typeface="Calibri" panose="020F0502020204030204" pitchFamily="34" charset="0"/>
              <a:cs typeface="Cambria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54058" y="2398931"/>
            <a:ext cx="668210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spc="25" dirty="0" smtClean="0">
                <a:solidFill>
                  <a:srgbClr val="0072BC"/>
                </a:solidFill>
                <a:latin typeface="Calibri" panose="020F0502020204030204" pitchFamily="34" charset="0"/>
                <a:cs typeface="Cambria"/>
              </a:rPr>
              <a:t>Полный перечень услуг Центра </a:t>
            </a:r>
            <a:r>
              <a:rPr lang="ru-RU" sz="1700" b="1" spc="25" dirty="0">
                <a:solidFill>
                  <a:srgbClr val="0072BC"/>
                </a:solidFill>
                <a:latin typeface="Calibri" panose="020F0502020204030204" pitchFamily="34" charset="0"/>
                <a:cs typeface="Cambria"/>
              </a:rPr>
              <a:t>лабораторных </a:t>
            </a:r>
            <a:r>
              <a:rPr lang="ru-RU" sz="1700" b="1" spc="25" dirty="0" smtClean="0">
                <a:solidFill>
                  <a:srgbClr val="0072BC"/>
                </a:solidFill>
                <a:latin typeface="Calibri" panose="020F0502020204030204" pitchFamily="34" charset="0"/>
                <a:cs typeface="Cambria"/>
              </a:rPr>
              <a:t>испытаний </a:t>
            </a:r>
            <a:br>
              <a:rPr lang="ru-RU" sz="1700" b="1" spc="25" dirty="0" smtClean="0">
                <a:solidFill>
                  <a:srgbClr val="0072BC"/>
                </a:solidFill>
                <a:latin typeface="Calibri" panose="020F0502020204030204" pitchFamily="34" charset="0"/>
                <a:cs typeface="Cambria"/>
              </a:rPr>
            </a:br>
            <a:r>
              <a:rPr lang="ru-RU" sz="1700" b="1" spc="25" dirty="0" smtClean="0">
                <a:solidFill>
                  <a:srgbClr val="0072BC"/>
                </a:solidFill>
                <a:latin typeface="Calibri" panose="020F0502020204030204" pitchFamily="34" charset="0"/>
                <a:cs typeface="Cambria"/>
              </a:rPr>
              <a:t>ООО «НТС»:</a:t>
            </a:r>
            <a:endParaRPr lang="ru-RU" sz="1700" b="1" spc="25" dirty="0">
              <a:solidFill>
                <a:srgbClr val="0072BC"/>
              </a:solidFill>
              <a:latin typeface="Calibri" panose="020F0502020204030204" pitchFamily="34" charset="0"/>
              <a:cs typeface="Cambri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/>
              <a:t>проведение испытаний проб дорожного полотна (вырубки, керны), асфальтобетонных смесей;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/>
              <a:t>осуществление испытаний проб дорожно-строительных материалов (инертных и вяжущих) на соответствие требованиям ГОСТ, ГОСТ Р, в том числе вышедшим в 2014 году;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/>
              <a:t>проведение подборов составов асфальтобетонных смесей, и смесей ЩМА на материалах Заказчика, как классическим методом, так и c применением программы «ASPHALT» (c оцениванием составов по критериям: </a:t>
            </a:r>
            <a:r>
              <a:rPr lang="ru-RU" sz="1700" dirty="0" err="1"/>
              <a:t>уплотняемость</a:t>
            </a:r>
            <a:r>
              <a:rPr lang="ru-RU" sz="1700" dirty="0"/>
              <a:t>, устойчивость сдвигу, предрасположенность к образованию трещин);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/>
              <a:t>подбор </a:t>
            </a:r>
            <a:r>
              <a:rPr lang="ru-RU" sz="1700" dirty="0" smtClean="0"/>
              <a:t>зернового </a:t>
            </a:r>
            <a:r>
              <a:rPr lang="ru-RU" sz="1700" dirty="0"/>
              <a:t>состава по ситам с квадратными ячейками;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/>
              <a:t>проведение сравнительных испытаний при внедрении различного вида добавок, модификаторов;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/>
              <a:t>оценка эффективности добавок для асфальтобетонных смесей;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/>
              <a:t>оформление заключений, протоколов испытаний и отчетов.</a:t>
            </a:r>
            <a:endParaRPr lang="ru-RU" sz="1700" dirty="0">
              <a:effectLst/>
            </a:endParaRPr>
          </a:p>
        </p:txBody>
      </p:sp>
      <p:sp>
        <p:nvSpPr>
          <p:cNvPr id="32" name="object 40"/>
          <p:cNvSpPr/>
          <p:nvPr/>
        </p:nvSpPr>
        <p:spPr>
          <a:xfrm>
            <a:off x="584492" y="2362615"/>
            <a:ext cx="6682105" cy="0"/>
          </a:xfrm>
          <a:custGeom>
            <a:avLst/>
            <a:gdLst/>
            <a:ahLst/>
            <a:cxnLst/>
            <a:rect l="l" t="t" r="r" b="b"/>
            <a:pathLst>
              <a:path w="6682105">
                <a:moveTo>
                  <a:pt x="668157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72BC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2" r="28401" b="19636"/>
          <a:stretch/>
        </p:blipFill>
        <p:spPr bwMode="auto">
          <a:xfrm>
            <a:off x="7706447" y="1495425"/>
            <a:ext cx="25502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65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1662" y="962025"/>
            <a:ext cx="10034168" cy="56027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8966" y="2915323"/>
            <a:ext cx="190500" cy="219710"/>
          </a:xfrm>
          <a:custGeom>
            <a:avLst/>
            <a:gdLst/>
            <a:ahLst/>
            <a:cxnLst/>
            <a:rect l="l" t="t" r="r" b="b"/>
            <a:pathLst>
              <a:path w="190500" h="219710">
                <a:moveTo>
                  <a:pt x="0" y="0"/>
                </a:moveTo>
                <a:lnTo>
                  <a:pt x="10581" y="37667"/>
                </a:lnTo>
                <a:lnTo>
                  <a:pt x="46613" y="104459"/>
                </a:lnTo>
                <a:lnTo>
                  <a:pt x="69481" y="147401"/>
                </a:lnTo>
                <a:lnTo>
                  <a:pt x="82829" y="176174"/>
                </a:lnTo>
                <a:lnTo>
                  <a:pt x="89596" y="193517"/>
                </a:lnTo>
                <a:lnTo>
                  <a:pt x="99021" y="209751"/>
                </a:lnTo>
                <a:lnTo>
                  <a:pt x="110389" y="219363"/>
                </a:lnTo>
                <a:lnTo>
                  <a:pt x="122986" y="216839"/>
                </a:lnTo>
                <a:lnTo>
                  <a:pt x="135301" y="208255"/>
                </a:lnTo>
                <a:lnTo>
                  <a:pt x="146840" y="203133"/>
                </a:lnTo>
                <a:lnTo>
                  <a:pt x="158469" y="201102"/>
                </a:lnTo>
                <a:lnTo>
                  <a:pt x="173554" y="201102"/>
                </a:lnTo>
                <a:lnTo>
                  <a:pt x="182936" y="198517"/>
                </a:lnTo>
                <a:lnTo>
                  <a:pt x="190144" y="186674"/>
                </a:lnTo>
                <a:lnTo>
                  <a:pt x="190122" y="169054"/>
                </a:lnTo>
                <a:lnTo>
                  <a:pt x="180314" y="148450"/>
                </a:lnTo>
                <a:lnTo>
                  <a:pt x="167535" y="130405"/>
                </a:lnTo>
                <a:lnTo>
                  <a:pt x="160501" y="115951"/>
                </a:lnTo>
                <a:lnTo>
                  <a:pt x="159531" y="101030"/>
                </a:lnTo>
                <a:lnTo>
                  <a:pt x="164947" y="81584"/>
                </a:lnTo>
                <a:lnTo>
                  <a:pt x="166739" y="73876"/>
                </a:lnTo>
                <a:lnTo>
                  <a:pt x="167205" y="66621"/>
                </a:lnTo>
                <a:lnTo>
                  <a:pt x="119924" y="66621"/>
                </a:lnTo>
                <a:lnTo>
                  <a:pt x="103692" y="65517"/>
                </a:lnTo>
                <a:lnTo>
                  <a:pt x="94602" y="59423"/>
                </a:lnTo>
                <a:lnTo>
                  <a:pt x="87018" y="48933"/>
                </a:lnTo>
                <a:lnTo>
                  <a:pt x="74806" y="36382"/>
                </a:lnTo>
                <a:lnTo>
                  <a:pt x="60969" y="26111"/>
                </a:lnTo>
                <a:lnTo>
                  <a:pt x="48514" y="22466"/>
                </a:lnTo>
                <a:lnTo>
                  <a:pt x="40328" y="22093"/>
                </a:lnTo>
                <a:lnTo>
                  <a:pt x="33883" y="18715"/>
                </a:lnTo>
                <a:lnTo>
                  <a:pt x="24057" y="12309"/>
                </a:lnTo>
                <a:lnTo>
                  <a:pt x="5727" y="2857"/>
                </a:lnTo>
                <a:lnTo>
                  <a:pt x="3797" y="1968"/>
                </a:lnTo>
                <a:lnTo>
                  <a:pt x="1892" y="1016"/>
                </a:lnTo>
                <a:lnTo>
                  <a:pt x="0" y="0"/>
                </a:lnTo>
                <a:close/>
              </a:path>
              <a:path w="190500" h="219710">
                <a:moveTo>
                  <a:pt x="173554" y="201102"/>
                </a:moveTo>
                <a:lnTo>
                  <a:pt x="158469" y="201102"/>
                </a:lnTo>
                <a:lnTo>
                  <a:pt x="171056" y="201790"/>
                </a:lnTo>
                <a:lnTo>
                  <a:pt x="173554" y="201102"/>
                </a:lnTo>
                <a:close/>
              </a:path>
              <a:path w="190500" h="219710">
                <a:moveTo>
                  <a:pt x="165874" y="38696"/>
                </a:moveTo>
                <a:lnTo>
                  <a:pt x="119924" y="66621"/>
                </a:lnTo>
                <a:lnTo>
                  <a:pt x="167205" y="66621"/>
                </a:lnTo>
                <a:lnTo>
                  <a:pt x="167276" y="65517"/>
                </a:lnTo>
                <a:lnTo>
                  <a:pt x="167254" y="59423"/>
                </a:lnTo>
                <a:lnTo>
                  <a:pt x="167040" y="51991"/>
                </a:lnTo>
                <a:lnTo>
                  <a:pt x="165874" y="38696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7378" y="12"/>
            <a:ext cx="2715831" cy="7559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39879" y="5431565"/>
            <a:ext cx="3352165" cy="2128520"/>
          </a:xfrm>
          <a:custGeom>
            <a:avLst/>
            <a:gdLst/>
            <a:ahLst/>
            <a:cxnLst/>
            <a:rect l="l" t="t" r="r" b="b"/>
            <a:pathLst>
              <a:path w="3352165" h="2128520">
                <a:moveTo>
                  <a:pt x="3308296" y="0"/>
                </a:moveTo>
                <a:lnTo>
                  <a:pt x="3249347" y="1106"/>
                </a:lnTo>
                <a:lnTo>
                  <a:pt x="3188667" y="3597"/>
                </a:lnTo>
                <a:lnTo>
                  <a:pt x="3126952" y="7183"/>
                </a:lnTo>
                <a:lnTo>
                  <a:pt x="3003203" y="16480"/>
                </a:lnTo>
                <a:lnTo>
                  <a:pt x="3003203" y="271737"/>
                </a:lnTo>
                <a:lnTo>
                  <a:pt x="3002758" y="271737"/>
                </a:lnTo>
                <a:lnTo>
                  <a:pt x="2974985" y="339192"/>
                </a:lnTo>
                <a:lnTo>
                  <a:pt x="2945005" y="368898"/>
                </a:lnTo>
                <a:lnTo>
                  <a:pt x="2906793" y="396021"/>
                </a:lnTo>
                <a:lnTo>
                  <a:pt x="2862220" y="420635"/>
                </a:lnTo>
                <a:lnTo>
                  <a:pt x="2813158" y="442813"/>
                </a:lnTo>
                <a:lnTo>
                  <a:pt x="2761478" y="462631"/>
                </a:lnTo>
                <a:lnTo>
                  <a:pt x="2709053" y="480160"/>
                </a:lnTo>
                <a:lnTo>
                  <a:pt x="2657755" y="495476"/>
                </a:lnTo>
                <a:lnTo>
                  <a:pt x="2609455" y="508651"/>
                </a:lnTo>
                <a:lnTo>
                  <a:pt x="2501261" y="536075"/>
                </a:lnTo>
                <a:lnTo>
                  <a:pt x="2355792" y="576755"/>
                </a:lnTo>
                <a:lnTo>
                  <a:pt x="2211034" y="619612"/>
                </a:lnTo>
                <a:lnTo>
                  <a:pt x="2018815" y="679388"/>
                </a:lnTo>
                <a:lnTo>
                  <a:pt x="1443848" y="867269"/>
                </a:lnTo>
                <a:lnTo>
                  <a:pt x="1396154" y="884112"/>
                </a:lnTo>
                <a:lnTo>
                  <a:pt x="1348502" y="901739"/>
                </a:lnTo>
                <a:lnTo>
                  <a:pt x="1300926" y="920098"/>
                </a:lnTo>
                <a:lnTo>
                  <a:pt x="1253464" y="939137"/>
                </a:lnTo>
                <a:lnTo>
                  <a:pt x="1206149" y="958801"/>
                </a:lnTo>
                <a:lnTo>
                  <a:pt x="1159018" y="979040"/>
                </a:lnTo>
                <a:lnTo>
                  <a:pt x="1112107" y="999800"/>
                </a:lnTo>
                <a:lnTo>
                  <a:pt x="1065451" y="1021028"/>
                </a:lnTo>
                <a:lnTo>
                  <a:pt x="1019085" y="1042672"/>
                </a:lnTo>
                <a:lnTo>
                  <a:pt x="973046" y="1064679"/>
                </a:lnTo>
                <a:lnTo>
                  <a:pt x="927369" y="1086997"/>
                </a:lnTo>
                <a:lnTo>
                  <a:pt x="837243" y="1132353"/>
                </a:lnTo>
                <a:lnTo>
                  <a:pt x="793697" y="1155108"/>
                </a:lnTo>
                <a:lnTo>
                  <a:pt x="750512" y="1178610"/>
                </a:lnTo>
                <a:lnTo>
                  <a:pt x="707756" y="1202910"/>
                </a:lnTo>
                <a:lnTo>
                  <a:pt x="665497" y="1228062"/>
                </a:lnTo>
                <a:lnTo>
                  <a:pt x="623803" y="1254118"/>
                </a:lnTo>
                <a:lnTo>
                  <a:pt x="582741" y="1281131"/>
                </a:lnTo>
                <a:lnTo>
                  <a:pt x="542379" y="1309152"/>
                </a:lnTo>
                <a:lnTo>
                  <a:pt x="502785" y="1338235"/>
                </a:lnTo>
                <a:lnTo>
                  <a:pt x="464027" y="1368432"/>
                </a:lnTo>
                <a:lnTo>
                  <a:pt x="426172" y="1399795"/>
                </a:lnTo>
                <a:lnTo>
                  <a:pt x="389289" y="1432378"/>
                </a:lnTo>
                <a:lnTo>
                  <a:pt x="352277" y="1467271"/>
                </a:lnTo>
                <a:lnTo>
                  <a:pt x="316131" y="1503640"/>
                </a:lnTo>
                <a:lnTo>
                  <a:pt x="281029" y="1541433"/>
                </a:lnTo>
                <a:lnTo>
                  <a:pt x="247145" y="1580595"/>
                </a:lnTo>
                <a:lnTo>
                  <a:pt x="214654" y="1621074"/>
                </a:lnTo>
                <a:lnTo>
                  <a:pt x="183733" y="1662817"/>
                </a:lnTo>
                <a:lnTo>
                  <a:pt x="154558" y="1705771"/>
                </a:lnTo>
                <a:lnTo>
                  <a:pt x="127303" y="1749882"/>
                </a:lnTo>
                <a:lnTo>
                  <a:pt x="102085" y="1795221"/>
                </a:lnTo>
                <a:lnTo>
                  <a:pt x="79259" y="1841366"/>
                </a:lnTo>
                <a:lnTo>
                  <a:pt x="58822" y="1888633"/>
                </a:lnTo>
                <a:lnTo>
                  <a:pt x="41008" y="1936845"/>
                </a:lnTo>
                <a:lnTo>
                  <a:pt x="25993" y="1985950"/>
                </a:lnTo>
                <a:lnTo>
                  <a:pt x="13953" y="2035894"/>
                </a:lnTo>
                <a:lnTo>
                  <a:pt x="5469" y="2083576"/>
                </a:lnTo>
                <a:lnTo>
                  <a:pt x="0" y="2128439"/>
                </a:lnTo>
                <a:lnTo>
                  <a:pt x="1589087" y="2128439"/>
                </a:lnTo>
                <a:lnTo>
                  <a:pt x="1583356" y="2124654"/>
                </a:lnTo>
                <a:lnTo>
                  <a:pt x="1541111" y="2095889"/>
                </a:lnTo>
                <a:lnTo>
                  <a:pt x="1500429" y="2067252"/>
                </a:lnTo>
                <a:lnTo>
                  <a:pt x="1461417" y="2038776"/>
                </a:lnTo>
                <a:lnTo>
                  <a:pt x="1424184" y="2010493"/>
                </a:lnTo>
                <a:lnTo>
                  <a:pt x="1388839" y="1982438"/>
                </a:lnTo>
                <a:lnTo>
                  <a:pt x="1355491" y="1954644"/>
                </a:lnTo>
                <a:lnTo>
                  <a:pt x="1324248" y="1927144"/>
                </a:lnTo>
                <a:lnTo>
                  <a:pt x="1295220" y="1899972"/>
                </a:lnTo>
                <a:lnTo>
                  <a:pt x="1244239" y="1846742"/>
                </a:lnTo>
                <a:lnTo>
                  <a:pt x="1203338" y="1795098"/>
                </a:lnTo>
                <a:lnTo>
                  <a:pt x="1170257" y="1739387"/>
                </a:lnTo>
                <a:lnTo>
                  <a:pt x="1147211" y="1678876"/>
                </a:lnTo>
                <a:lnTo>
                  <a:pt x="1137667" y="1619821"/>
                </a:lnTo>
                <a:lnTo>
                  <a:pt x="1137714" y="1590843"/>
                </a:lnTo>
                <a:lnTo>
                  <a:pt x="1146952" y="1533992"/>
                </a:lnTo>
                <a:lnTo>
                  <a:pt x="1167728" y="1478623"/>
                </a:lnTo>
                <a:lnTo>
                  <a:pt x="1199257" y="1424745"/>
                </a:lnTo>
                <a:lnTo>
                  <a:pt x="1240752" y="1372370"/>
                </a:lnTo>
                <a:lnTo>
                  <a:pt x="1291428" y="1321507"/>
                </a:lnTo>
                <a:lnTo>
                  <a:pt x="1350498" y="1272167"/>
                </a:lnTo>
                <a:lnTo>
                  <a:pt x="1382936" y="1248071"/>
                </a:lnTo>
                <a:lnTo>
                  <a:pt x="1417177" y="1224359"/>
                </a:lnTo>
                <a:lnTo>
                  <a:pt x="1453124" y="1201034"/>
                </a:lnTo>
                <a:lnTo>
                  <a:pt x="1490679" y="1178095"/>
                </a:lnTo>
                <a:lnTo>
                  <a:pt x="1529742" y="1155545"/>
                </a:lnTo>
                <a:lnTo>
                  <a:pt x="1570217" y="1133384"/>
                </a:lnTo>
                <a:lnTo>
                  <a:pt x="1612004" y="1111614"/>
                </a:lnTo>
                <a:lnTo>
                  <a:pt x="1655006" y="1090236"/>
                </a:lnTo>
                <a:lnTo>
                  <a:pt x="1699124" y="1069252"/>
                </a:lnTo>
                <a:lnTo>
                  <a:pt x="1744260" y="1048662"/>
                </a:lnTo>
                <a:lnTo>
                  <a:pt x="1790315" y="1028468"/>
                </a:lnTo>
                <a:lnTo>
                  <a:pt x="1837192" y="1008672"/>
                </a:lnTo>
                <a:lnTo>
                  <a:pt x="1884792" y="989274"/>
                </a:lnTo>
                <a:lnTo>
                  <a:pt x="1933018" y="970276"/>
                </a:lnTo>
                <a:lnTo>
                  <a:pt x="1981769" y="951679"/>
                </a:lnTo>
                <a:lnTo>
                  <a:pt x="2030950" y="933484"/>
                </a:lnTo>
                <a:lnTo>
                  <a:pt x="2130203" y="898307"/>
                </a:lnTo>
                <a:lnTo>
                  <a:pt x="2229991" y="864755"/>
                </a:lnTo>
                <a:lnTo>
                  <a:pt x="2329528" y="832837"/>
                </a:lnTo>
                <a:lnTo>
                  <a:pt x="2476644" y="788049"/>
                </a:lnTo>
                <a:lnTo>
                  <a:pt x="2708310" y="721165"/>
                </a:lnTo>
                <a:lnTo>
                  <a:pt x="2793313" y="695519"/>
                </a:lnTo>
                <a:lnTo>
                  <a:pt x="2873856" y="670063"/>
                </a:lnTo>
                <a:lnTo>
                  <a:pt x="2950013" y="644803"/>
                </a:lnTo>
                <a:lnTo>
                  <a:pt x="3021859" y="619746"/>
                </a:lnTo>
                <a:lnTo>
                  <a:pt x="3089468" y="594896"/>
                </a:lnTo>
                <a:lnTo>
                  <a:pt x="3152914" y="570260"/>
                </a:lnTo>
                <a:lnTo>
                  <a:pt x="3212272" y="545844"/>
                </a:lnTo>
                <a:lnTo>
                  <a:pt x="3267615" y="521652"/>
                </a:lnTo>
                <a:lnTo>
                  <a:pt x="3319018" y="497691"/>
                </a:lnTo>
                <a:lnTo>
                  <a:pt x="3352123" y="481170"/>
                </a:lnTo>
                <a:lnTo>
                  <a:pt x="3352123" y="440"/>
                </a:lnTo>
                <a:lnTo>
                  <a:pt x="3308296" y="0"/>
                </a:lnTo>
                <a:close/>
              </a:path>
            </a:pathLst>
          </a:custGeom>
          <a:solidFill>
            <a:srgbClr val="192F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81505" y="5471055"/>
            <a:ext cx="3310890" cy="2089150"/>
          </a:xfrm>
          <a:custGeom>
            <a:avLst/>
            <a:gdLst/>
            <a:ahLst/>
            <a:cxnLst/>
            <a:rect l="l" t="t" r="r" b="b"/>
            <a:pathLst>
              <a:path w="3310890" h="2089150">
                <a:moveTo>
                  <a:pt x="3264950" y="0"/>
                </a:moveTo>
                <a:lnTo>
                  <a:pt x="3216319" y="863"/>
                </a:lnTo>
                <a:lnTo>
                  <a:pt x="3166341" y="2715"/>
                </a:lnTo>
                <a:lnTo>
                  <a:pt x="3115448" y="5386"/>
                </a:lnTo>
                <a:lnTo>
                  <a:pt x="3064070" y="8706"/>
                </a:lnTo>
                <a:lnTo>
                  <a:pt x="2961577" y="16614"/>
                </a:lnTo>
                <a:lnTo>
                  <a:pt x="2961577" y="149951"/>
                </a:lnTo>
                <a:lnTo>
                  <a:pt x="2975426" y="161106"/>
                </a:lnTo>
                <a:lnTo>
                  <a:pt x="2986292" y="173803"/>
                </a:lnTo>
                <a:lnTo>
                  <a:pt x="2994099" y="188151"/>
                </a:lnTo>
                <a:lnTo>
                  <a:pt x="2998776" y="204256"/>
                </a:lnTo>
                <a:lnTo>
                  <a:pt x="3001634" y="229147"/>
                </a:lnTo>
                <a:lnTo>
                  <a:pt x="3000210" y="253099"/>
                </a:lnTo>
                <a:lnTo>
                  <a:pt x="2979871" y="299412"/>
                </a:lnTo>
                <a:lnTo>
                  <a:pt x="2928478" y="345642"/>
                </a:lnTo>
                <a:lnTo>
                  <a:pt x="2888235" y="369489"/>
                </a:lnTo>
                <a:lnTo>
                  <a:pt x="2836748" y="394233"/>
                </a:lnTo>
                <a:lnTo>
                  <a:pt x="2772857" y="420179"/>
                </a:lnTo>
                <a:lnTo>
                  <a:pt x="2695402" y="447633"/>
                </a:lnTo>
                <a:lnTo>
                  <a:pt x="2603221" y="476900"/>
                </a:lnTo>
                <a:lnTo>
                  <a:pt x="2018596" y="651694"/>
                </a:lnTo>
                <a:lnTo>
                  <a:pt x="1809986" y="718896"/>
                </a:lnTo>
                <a:lnTo>
                  <a:pt x="1571693" y="799781"/>
                </a:lnTo>
                <a:lnTo>
                  <a:pt x="1299808" y="896965"/>
                </a:lnTo>
                <a:lnTo>
                  <a:pt x="1238927" y="919794"/>
                </a:lnTo>
                <a:lnTo>
                  <a:pt x="1179691" y="943069"/>
                </a:lnTo>
                <a:lnTo>
                  <a:pt x="1122086" y="966775"/>
                </a:lnTo>
                <a:lnTo>
                  <a:pt x="1066097" y="990894"/>
                </a:lnTo>
                <a:lnTo>
                  <a:pt x="1011709" y="1015409"/>
                </a:lnTo>
                <a:lnTo>
                  <a:pt x="958907" y="1040304"/>
                </a:lnTo>
                <a:lnTo>
                  <a:pt x="907678" y="1065562"/>
                </a:lnTo>
                <a:lnTo>
                  <a:pt x="858007" y="1091165"/>
                </a:lnTo>
                <a:lnTo>
                  <a:pt x="809878" y="1117096"/>
                </a:lnTo>
                <a:lnTo>
                  <a:pt x="763279" y="1143339"/>
                </a:lnTo>
                <a:lnTo>
                  <a:pt x="718193" y="1169877"/>
                </a:lnTo>
                <a:lnTo>
                  <a:pt x="674607" y="1196693"/>
                </a:lnTo>
                <a:lnTo>
                  <a:pt x="632506" y="1223769"/>
                </a:lnTo>
                <a:lnTo>
                  <a:pt x="591875" y="1251089"/>
                </a:lnTo>
                <a:lnTo>
                  <a:pt x="552700" y="1278636"/>
                </a:lnTo>
                <a:lnTo>
                  <a:pt x="514967" y="1306393"/>
                </a:lnTo>
                <a:lnTo>
                  <a:pt x="478660" y="1334343"/>
                </a:lnTo>
                <a:lnTo>
                  <a:pt x="443766" y="1362469"/>
                </a:lnTo>
                <a:lnTo>
                  <a:pt x="410269" y="1390754"/>
                </a:lnTo>
                <a:lnTo>
                  <a:pt x="378155" y="1419181"/>
                </a:lnTo>
                <a:lnTo>
                  <a:pt x="347411" y="1447733"/>
                </a:lnTo>
                <a:lnTo>
                  <a:pt x="318020" y="1476394"/>
                </a:lnTo>
                <a:lnTo>
                  <a:pt x="289969" y="1505146"/>
                </a:lnTo>
                <a:lnTo>
                  <a:pt x="263243" y="1533972"/>
                </a:lnTo>
                <a:lnTo>
                  <a:pt x="237827" y="1562855"/>
                </a:lnTo>
                <a:lnTo>
                  <a:pt x="190869" y="1620726"/>
                </a:lnTo>
                <a:lnTo>
                  <a:pt x="160689" y="1661982"/>
                </a:lnTo>
                <a:lnTo>
                  <a:pt x="133098" y="1703710"/>
                </a:lnTo>
                <a:lnTo>
                  <a:pt x="108071" y="1746005"/>
                </a:lnTo>
                <a:lnTo>
                  <a:pt x="85581" y="1788961"/>
                </a:lnTo>
                <a:lnTo>
                  <a:pt x="65603" y="1832673"/>
                </a:lnTo>
                <a:lnTo>
                  <a:pt x="48112" y="1877235"/>
                </a:lnTo>
                <a:lnTo>
                  <a:pt x="33082" y="1922742"/>
                </a:lnTo>
                <a:lnTo>
                  <a:pt x="20487" y="1969288"/>
                </a:lnTo>
                <a:lnTo>
                  <a:pt x="10302" y="2016968"/>
                </a:lnTo>
                <a:lnTo>
                  <a:pt x="2500" y="2065877"/>
                </a:lnTo>
                <a:lnTo>
                  <a:pt x="0" y="2088949"/>
                </a:lnTo>
                <a:lnTo>
                  <a:pt x="1477286" y="2088949"/>
                </a:lnTo>
                <a:lnTo>
                  <a:pt x="1435731" y="2059668"/>
                </a:lnTo>
                <a:lnTo>
                  <a:pt x="1396362" y="2030898"/>
                </a:lnTo>
                <a:lnTo>
                  <a:pt x="1359228" y="2002674"/>
                </a:lnTo>
                <a:lnTo>
                  <a:pt x="1324332" y="1975000"/>
                </a:lnTo>
                <a:lnTo>
                  <a:pt x="1291679" y="1947876"/>
                </a:lnTo>
                <a:lnTo>
                  <a:pt x="1261273" y="1921308"/>
                </a:lnTo>
                <a:lnTo>
                  <a:pt x="1233116" y="1895296"/>
                </a:lnTo>
                <a:lnTo>
                  <a:pt x="1183567" y="1844953"/>
                </a:lnTo>
                <a:lnTo>
                  <a:pt x="1143062" y="1796869"/>
                </a:lnTo>
                <a:lnTo>
                  <a:pt x="1111632" y="1751066"/>
                </a:lnTo>
                <a:lnTo>
                  <a:pt x="1085310" y="1700324"/>
                </a:lnTo>
                <a:lnTo>
                  <a:pt x="1067373" y="1649497"/>
                </a:lnTo>
                <a:lnTo>
                  <a:pt x="1057827" y="1598663"/>
                </a:lnTo>
                <a:lnTo>
                  <a:pt x="1056678" y="1547898"/>
                </a:lnTo>
                <a:lnTo>
                  <a:pt x="1063935" y="1497280"/>
                </a:lnTo>
                <a:lnTo>
                  <a:pt x="1079602" y="1446888"/>
                </a:lnTo>
                <a:lnTo>
                  <a:pt x="1112199" y="1382424"/>
                </a:lnTo>
                <a:lnTo>
                  <a:pt x="1133669" y="1350563"/>
                </a:lnTo>
                <a:lnTo>
                  <a:pt x="1158613" y="1318929"/>
                </a:lnTo>
                <a:lnTo>
                  <a:pt x="1187051" y="1287505"/>
                </a:lnTo>
                <a:lnTo>
                  <a:pt x="1219001" y="1256278"/>
                </a:lnTo>
                <a:lnTo>
                  <a:pt x="1254484" y="1225231"/>
                </a:lnTo>
                <a:lnTo>
                  <a:pt x="1293520" y="1194350"/>
                </a:lnTo>
                <a:lnTo>
                  <a:pt x="1336127" y="1163619"/>
                </a:lnTo>
                <a:lnTo>
                  <a:pt x="1382326" y="1133022"/>
                </a:lnTo>
                <a:lnTo>
                  <a:pt x="1432136" y="1102545"/>
                </a:lnTo>
                <a:lnTo>
                  <a:pt x="1485577" y="1072171"/>
                </a:lnTo>
                <a:lnTo>
                  <a:pt x="1542668" y="1041887"/>
                </a:lnTo>
                <a:lnTo>
                  <a:pt x="1603429" y="1011675"/>
                </a:lnTo>
                <a:lnTo>
                  <a:pt x="1667879" y="981522"/>
                </a:lnTo>
                <a:lnTo>
                  <a:pt x="1704456" y="965164"/>
                </a:lnTo>
                <a:lnTo>
                  <a:pt x="1742141" y="948827"/>
                </a:lnTo>
                <a:lnTo>
                  <a:pt x="1780947" y="932508"/>
                </a:lnTo>
                <a:lnTo>
                  <a:pt x="1820889" y="916200"/>
                </a:lnTo>
                <a:lnTo>
                  <a:pt x="1861983" y="899899"/>
                </a:lnTo>
                <a:lnTo>
                  <a:pt x="1904242" y="883599"/>
                </a:lnTo>
                <a:lnTo>
                  <a:pt x="1992318" y="850984"/>
                </a:lnTo>
                <a:lnTo>
                  <a:pt x="2085233" y="818313"/>
                </a:lnTo>
                <a:lnTo>
                  <a:pt x="2183107" y="785547"/>
                </a:lnTo>
                <a:lnTo>
                  <a:pt x="2286055" y="752644"/>
                </a:lnTo>
                <a:lnTo>
                  <a:pt x="2450252" y="702944"/>
                </a:lnTo>
                <a:lnTo>
                  <a:pt x="2684821" y="635094"/>
                </a:lnTo>
                <a:lnTo>
                  <a:pt x="2796359" y="600615"/>
                </a:lnTo>
                <a:lnTo>
                  <a:pt x="2849523" y="583365"/>
                </a:lnTo>
                <a:lnTo>
                  <a:pt x="2900937" y="566113"/>
                </a:lnTo>
                <a:lnTo>
                  <a:pt x="2950589" y="548862"/>
                </a:lnTo>
                <a:lnTo>
                  <a:pt x="2998471" y="531618"/>
                </a:lnTo>
                <a:lnTo>
                  <a:pt x="3044571" y="514383"/>
                </a:lnTo>
                <a:lnTo>
                  <a:pt x="3088880" y="497162"/>
                </a:lnTo>
                <a:lnTo>
                  <a:pt x="3131388" y="479957"/>
                </a:lnTo>
                <a:lnTo>
                  <a:pt x="3172083" y="462774"/>
                </a:lnTo>
                <a:lnTo>
                  <a:pt x="3210957" y="445615"/>
                </a:lnTo>
                <a:lnTo>
                  <a:pt x="3247998" y="428485"/>
                </a:lnTo>
                <a:lnTo>
                  <a:pt x="3283197" y="411387"/>
                </a:lnTo>
                <a:lnTo>
                  <a:pt x="3310497" y="397418"/>
                </a:lnTo>
                <a:lnTo>
                  <a:pt x="3310497" y="286"/>
                </a:lnTo>
                <a:lnTo>
                  <a:pt x="32649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01404" y="5479691"/>
            <a:ext cx="3291204" cy="2080895"/>
          </a:xfrm>
          <a:custGeom>
            <a:avLst/>
            <a:gdLst/>
            <a:ahLst/>
            <a:cxnLst/>
            <a:rect l="l" t="t" r="r" b="b"/>
            <a:pathLst>
              <a:path w="3291204" h="2080895">
                <a:moveTo>
                  <a:pt x="3103053" y="0"/>
                </a:moveTo>
                <a:lnTo>
                  <a:pt x="3049255" y="135"/>
                </a:lnTo>
                <a:lnTo>
                  <a:pt x="2941678" y="1742"/>
                </a:lnTo>
                <a:lnTo>
                  <a:pt x="2941678" y="140058"/>
                </a:lnTo>
                <a:lnTo>
                  <a:pt x="2957677" y="149884"/>
                </a:lnTo>
                <a:lnTo>
                  <a:pt x="2970986" y="162289"/>
                </a:lnTo>
                <a:lnTo>
                  <a:pt x="2980947" y="177695"/>
                </a:lnTo>
                <a:lnTo>
                  <a:pt x="2986902" y="196522"/>
                </a:lnTo>
                <a:lnTo>
                  <a:pt x="2989825" y="225524"/>
                </a:lnTo>
                <a:lnTo>
                  <a:pt x="2987200" y="252547"/>
                </a:lnTo>
                <a:lnTo>
                  <a:pt x="2962527" y="302271"/>
                </a:lnTo>
                <a:lnTo>
                  <a:pt x="2907332" y="348926"/>
                </a:lnTo>
                <a:lnTo>
                  <a:pt x="2866553" y="372113"/>
                </a:lnTo>
                <a:lnTo>
                  <a:pt x="2816060" y="395746"/>
                </a:lnTo>
                <a:lnTo>
                  <a:pt x="2755160" y="420228"/>
                </a:lnTo>
                <a:lnTo>
                  <a:pt x="2683159" y="445964"/>
                </a:lnTo>
                <a:lnTo>
                  <a:pt x="2599362" y="473357"/>
                </a:lnTo>
                <a:lnTo>
                  <a:pt x="2052766" y="638189"/>
                </a:lnTo>
                <a:lnTo>
                  <a:pt x="1846899" y="704678"/>
                </a:lnTo>
                <a:lnTo>
                  <a:pt x="1675845" y="763097"/>
                </a:lnTo>
                <a:lnTo>
                  <a:pt x="1489635" y="830026"/>
                </a:lnTo>
                <a:lnTo>
                  <a:pt x="1287477" y="906528"/>
                </a:lnTo>
                <a:lnTo>
                  <a:pt x="1225093" y="931222"/>
                </a:lnTo>
                <a:lnTo>
                  <a:pt x="1164409" y="956213"/>
                </a:lnTo>
                <a:lnTo>
                  <a:pt x="1105413" y="981493"/>
                </a:lnTo>
                <a:lnTo>
                  <a:pt x="1048094" y="1007055"/>
                </a:lnTo>
                <a:lnTo>
                  <a:pt x="992439" y="1032889"/>
                </a:lnTo>
                <a:lnTo>
                  <a:pt x="938435" y="1058988"/>
                </a:lnTo>
                <a:lnTo>
                  <a:pt x="886072" y="1085344"/>
                </a:lnTo>
                <a:lnTo>
                  <a:pt x="835336" y="1111949"/>
                </a:lnTo>
                <a:lnTo>
                  <a:pt x="786216" y="1138794"/>
                </a:lnTo>
                <a:lnTo>
                  <a:pt x="738699" y="1165871"/>
                </a:lnTo>
                <a:lnTo>
                  <a:pt x="692774" y="1193173"/>
                </a:lnTo>
                <a:lnTo>
                  <a:pt x="648428" y="1220691"/>
                </a:lnTo>
                <a:lnTo>
                  <a:pt x="605649" y="1248417"/>
                </a:lnTo>
                <a:lnTo>
                  <a:pt x="564425" y="1276343"/>
                </a:lnTo>
                <a:lnTo>
                  <a:pt x="524744" y="1304461"/>
                </a:lnTo>
                <a:lnTo>
                  <a:pt x="486594" y="1332762"/>
                </a:lnTo>
                <a:lnTo>
                  <a:pt x="449962" y="1361239"/>
                </a:lnTo>
                <a:lnTo>
                  <a:pt x="414837" y="1389883"/>
                </a:lnTo>
                <a:lnTo>
                  <a:pt x="381206" y="1418687"/>
                </a:lnTo>
                <a:lnTo>
                  <a:pt x="349058" y="1447642"/>
                </a:lnTo>
                <a:lnTo>
                  <a:pt x="318378" y="1476742"/>
                </a:lnTo>
                <a:lnTo>
                  <a:pt x="289159" y="1505973"/>
                </a:lnTo>
                <a:lnTo>
                  <a:pt x="261385" y="1535332"/>
                </a:lnTo>
                <a:lnTo>
                  <a:pt x="235044" y="1564811"/>
                </a:lnTo>
                <a:lnTo>
                  <a:pt x="210125" y="1594400"/>
                </a:lnTo>
                <a:lnTo>
                  <a:pt x="157057" y="1664513"/>
                </a:lnTo>
                <a:lnTo>
                  <a:pt x="130034" y="1705403"/>
                </a:lnTo>
                <a:lnTo>
                  <a:pt x="105522" y="1746855"/>
                </a:lnTo>
                <a:lnTo>
                  <a:pt x="83496" y="1788961"/>
                </a:lnTo>
                <a:lnTo>
                  <a:pt x="63931" y="1831814"/>
                </a:lnTo>
                <a:lnTo>
                  <a:pt x="46802" y="1875507"/>
                </a:lnTo>
                <a:lnTo>
                  <a:pt x="32083" y="1920132"/>
                </a:lnTo>
                <a:lnTo>
                  <a:pt x="19749" y="1965782"/>
                </a:lnTo>
                <a:lnTo>
                  <a:pt x="9776" y="2012550"/>
                </a:lnTo>
                <a:lnTo>
                  <a:pt x="2138" y="2060529"/>
                </a:lnTo>
                <a:lnTo>
                  <a:pt x="0" y="2080313"/>
                </a:lnTo>
                <a:lnTo>
                  <a:pt x="1397581" y="2080313"/>
                </a:lnTo>
                <a:lnTo>
                  <a:pt x="1388010" y="2073013"/>
                </a:lnTo>
                <a:lnTo>
                  <a:pt x="1350125" y="2042963"/>
                </a:lnTo>
                <a:lnTo>
                  <a:pt x="1314447" y="2013471"/>
                </a:lnTo>
                <a:lnTo>
                  <a:pt x="1280957" y="1984553"/>
                </a:lnTo>
                <a:lnTo>
                  <a:pt x="1249635" y="1956223"/>
                </a:lnTo>
                <a:lnTo>
                  <a:pt x="1220462" y="1928497"/>
                </a:lnTo>
                <a:lnTo>
                  <a:pt x="1193419" y="1901391"/>
                </a:lnTo>
                <a:lnTo>
                  <a:pt x="1145645" y="1849098"/>
                </a:lnTo>
                <a:lnTo>
                  <a:pt x="1106158" y="1799465"/>
                </a:lnTo>
                <a:lnTo>
                  <a:pt x="1074803" y="1752615"/>
                </a:lnTo>
                <a:lnTo>
                  <a:pt x="1050477" y="1706740"/>
                </a:lnTo>
                <a:lnTo>
                  <a:pt x="1032659" y="1660753"/>
                </a:lnTo>
                <a:lnTo>
                  <a:pt x="1021356" y="1614706"/>
                </a:lnTo>
                <a:lnTo>
                  <a:pt x="1016571" y="1568654"/>
                </a:lnTo>
                <a:lnTo>
                  <a:pt x="1018312" y="1522648"/>
                </a:lnTo>
                <a:lnTo>
                  <a:pt x="1026584" y="1476740"/>
                </a:lnTo>
                <a:lnTo>
                  <a:pt x="1041389" y="1430988"/>
                </a:lnTo>
                <a:lnTo>
                  <a:pt x="1072327" y="1368718"/>
                </a:lnTo>
                <a:lnTo>
                  <a:pt x="1115537" y="1307447"/>
                </a:lnTo>
                <a:lnTo>
                  <a:pt x="1141784" y="1277153"/>
                </a:lnTo>
                <a:lnTo>
                  <a:pt x="1171149" y="1247070"/>
                </a:lnTo>
                <a:lnTo>
                  <a:pt x="1203646" y="1217183"/>
                </a:lnTo>
                <a:lnTo>
                  <a:pt x="1239293" y="1187481"/>
                </a:lnTo>
                <a:lnTo>
                  <a:pt x="1278106" y="1157950"/>
                </a:lnTo>
                <a:lnTo>
                  <a:pt x="1320101" y="1128577"/>
                </a:lnTo>
                <a:lnTo>
                  <a:pt x="1365295" y="1099349"/>
                </a:lnTo>
                <a:lnTo>
                  <a:pt x="1413704" y="1070253"/>
                </a:lnTo>
                <a:lnTo>
                  <a:pt x="1465343" y="1041276"/>
                </a:lnTo>
                <a:lnTo>
                  <a:pt x="1520231" y="1012405"/>
                </a:lnTo>
                <a:lnTo>
                  <a:pt x="1578382" y="983627"/>
                </a:lnTo>
                <a:lnTo>
                  <a:pt x="1639813" y="954928"/>
                </a:lnTo>
                <a:lnTo>
                  <a:pt x="1676529" y="938506"/>
                </a:lnTo>
                <a:lnTo>
                  <a:pt x="1714353" y="922107"/>
                </a:lnTo>
                <a:lnTo>
                  <a:pt x="1753300" y="905725"/>
                </a:lnTo>
                <a:lnTo>
                  <a:pt x="1793384" y="889357"/>
                </a:lnTo>
                <a:lnTo>
                  <a:pt x="1834620" y="872995"/>
                </a:lnTo>
                <a:lnTo>
                  <a:pt x="1877023" y="856637"/>
                </a:lnTo>
                <a:lnTo>
                  <a:pt x="1965389" y="823907"/>
                </a:lnTo>
                <a:lnTo>
                  <a:pt x="2058599" y="791127"/>
                </a:lnTo>
                <a:lnTo>
                  <a:pt x="2156771" y="758257"/>
                </a:lnTo>
                <a:lnTo>
                  <a:pt x="2260024" y="725255"/>
                </a:lnTo>
                <a:lnTo>
                  <a:pt x="2424688" y="675418"/>
                </a:lnTo>
                <a:lnTo>
                  <a:pt x="2659057" y="607626"/>
                </a:lnTo>
                <a:lnTo>
                  <a:pt x="2770088" y="573302"/>
                </a:lnTo>
                <a:lnTo>
                  <a:pt x="2823003" y="556135"/>
                </a:lnTo>
                <a:lnTo>
                  <a:pt x="2874169" y="538970"/>
                </a:lnTo>
                <a:lnTo>
                  <a:pt x="2923578" y="521811"/>
                </a:lnTo>
                <a:lnTo>
                  <a:pt x="2971218" y="504661"/>
                </a:lnTo>
                <a:lnTo>
                  <a:pt x="3017079" y="487523"/>
                </a:lnTo>
                <a:lnTo>
                  <a:pt x="3061151" y="470403"/>
                </a:lnTo>
                <a:lnTo>
                  <a:pt x="3103424" y="453303"/>
                </a:lnTo>
                <a:lnTo>
                  <a:pt x="3143887" y="436227"/>
                </a:lnTo>
                <a:lnTo>
                  <a:pt x="3182529" y="419178"/>
                </a:lnTo>
                <a:lnTo>
                  <a:pt x="3219342" y="402162"/>
                </a:lnTo>
                <a:lnTo>
                  <a:pt x="3254314" y="385181"/>
                </a:lnTo>
                <a:lnTo>
                  <a:pt x="3290597" y="366527"/>
                </a:lnTo>
                <a:lnTo>
                  <a:pt x="3290597" y="2041"/>
                </a:lnTo>
                <a:lnTo>
                  <a:pt x="3103053" y="0"/>
                </a:lnTo>
                <a:close/>
              </a:path>
            </a:pathLst>
          </a:custGeom>
          <a:solidFill>
            <a:srgbClr val="192F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12146" y="5874549"/>
            <a:ext cx="195580" cy="79375"/>
          </a:xfrm>
          <a:custGeom>
            <a:avLst/>
            <a:gdLst/>
            <a:ahLst/>
            <a:cxnLst/>
            <a:rect l="l" t="t" r="r" b="b"/>
            <a:pathLst>
              <a:path w="195579" h="79375">
                <a:moveTo>
                  <a:pt x="166649" y="0"/>
                </a:moveTo>
                <a:lnTo>
                  <a:pt x="117813" y="21315"/>
                </a:lnTo>
                <a:lnTo>
                  <a:pt x="67691" y="41630"/>
                </a:lnTo>
                <a:lnTo>
                  <a:pt x="0" y="67424"/>
                </a:lnTo>
                <a:lnTo>
                  <a:pt x="35826" y="79247"/>
                </a:lnTo>
                <a:lnTo>
                  <a:pt x="76238" y="63118"/>
                </a:lnTo>
                <a:lnTo>
                  <a:pt x="136718" y="37663"/>
                </a:lnTo>
                <a:lnTo>
                  <a:pt x="195465" y="10540"/>
                </a:lnTo>
                <a:lnTo>
                  <a:pt x="1666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414596" y="5787580"/>
            <a:ext cx="143510" cy="80010"/>
          </a:xfrm>
          <a:custGeom>
            <a:avLst/>
            <a:gdLst/>
            <a:ahLst/>
            <a:cxnLst/>
            <a:rect l="l" t="t" r="r" b="b"/>
            <a:pathLst>
              <a:path w="143509" h="80010">
                <a:moveTo>
                  <a:pt x="121297" y="0"/>
                </a:moveTo>
                <a:lnTo>
                  <a:pt x="83229" y="25123"/>
                </a:lnTo>
                <a:lnTo>
                  <a:pt x="42989" y="48247"/>
                </a:lnTo>
                <a:lnTo>
                  <a:pt x="0" y="70231"/>
                </a:lnTo>
                <a:lnTo>
                  <a:pt x="28422" y="79641"/>
                </a:lnTo>
                <a:lnTo>
                  <a:pt x="74029" y="54663"/>
                </a:lnTo>
                <a:lnTo>
                  <a:pt x="114561" y="29130"/>
                </a:lnTo>
                <a:lnTo>
                  <a:pt x="140296" y="10553"/>
                </a:lnTo>
                <a:lnTo>
                  <a:pt x="143446" y="8115"/>
                </a:lnTo>
                <a:lnTo>
                  <a:pt x="1212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010241" y="5956782"/>
            <a:ext cx="196850" cy="67945"/>
          </a:xfrm>
          <a:custGeom>
            <a:avLst/>
            <a:gdLst/>
            <a:ahLst/>
            <a:cxnLst/>
            <a:rect l="l" t="t" r="r" b="b"/>
            <a:pathLst>
              <a:path w="196850" h="67945">
                <a:moveTo>
                  <a:pt x="161975" y="0"/>
                </a:moveTo>
                <a:lnTo>
                  <a:pt x="140856" y="7584"/>
                </a:lnTo>
                <a:lnTo>
                  <a:pt x="51447" y="37642"/>
                </a:lnTo>
                <a:lnTo>
                  <a:pt x="0" y="53416"/>
                </a:lnTo>
                <a:lnTo>
                  <a:pt x="42341" y="67373"/>
                </a:lnTo>
                <a:lnTo>
                  <a:pt x="59359" y="62001"/>
                </a:lnTo>
                <a:lnTo>
                  <a:pt x="134161" y="36148"/>
                </a:lnTo>
                <a:lnTo>
                  <a:pt x="158722" y="27344"/>
                </a:lnTo>
                <a:lnTo>
                  <a:pt x="196824" y="12750"/>
                </a:lnTo>
                <a:lnTo>
                  <a:pt x="1619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561688" y="5680913"/>
            <a:ext cx="85090" cy="93980"/>
          </a:xfrm>
          <a:custGeom>
            <a:avLst/>
            <a:gdLst/>
            <a:ahLst/>
            <a:cxnLst/>
            <a:rect l="l" t="t" r="r" b="b"/>
            <a:pathLst>
              <a:path w="85090" h="93979">
                <a:moveTo>
                  <a:pt x="66484" y="0"/>
                </a:moveTo>
                <a:lnTo>
                  <a:pt x="49159" y="35200"/>
                </a:lnTo>
                <a:lnTo>
                  <a:pt x="21693" y="67299"/>
                </a:lnTo>
                <a:lnTo>
                  <a:pt x="0" y="86715"/>
                </a:lnTo>
                <a:lnTo>
                  <a:pt x="21653" y="93865"/>
                </a:lnTo>
                <a:lnTo>
                  <a:pt x="55905" y="57657"/>
                </a:lnTo>
                <a:lnTo>
                  <a:pt x="79997" y="16700"/>
                </a:lnTo>
                <a:lnTo>
                  <a:pt x="84848" y="812"/>
                </a:lnTo>
                <a:lnTo>
                  <a:pt x="664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39072" y="6152032"/>
            <a:ext cx="313690" cy="101600"/>
          </a:xfrm>
          <a:custGeom>
            <a:avLst/>
            <a:gdLst/>
            <a:ahLst/>
            <a:cxnLst/>
            <a:rect l="l" t="t" r="r" b="b"/>
            <a:pathLst>
              <a:path w="313690" h="101600">
                <a:moveTo>
                  <a:pt x="264947" y="0"/>
                </a:moveTo>
                <a:lnTo>
                  <a:pt x="151454" y="34209"/>
                </a:lnTo>
                <a:lnTo>
                  <a:pt x="101212" y="50250"/>
                </a:lnTo>
                <a:lnTo>
                  <a:pt x="0" y="83908"/>
                </a:lnTo>
                <a:lnTo>
                  <a:pt x="52501" y="101231"/>
                </a:lnTo>
                <a:lnTo>
                  <a:pt x="131883" y="74361"/>
                </a:lnTo>
                <a:lnTo>
                  <a:pt x="171413" y="61541"/>
                </a:lnTo>
                <a:lnTo>
                  <a:pt x="288023" y="25465"/>
                </a:lnTo>
                <a:lnTo>
                  <a:pt x="313613" y="17805"/>
                </a:lnTo>
                <a:lnTo>
                  <a:pt x="2649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93748" y="7400669"/>
            <a:ext cx="79375" cy="159385"/>
          </a:xfrm>
          <a:custGeom>
            <a:avLst/>
            <a:gdLst/>
            <a:ahLst/>
            <a:cxnLst/>
            <a:rect l="l" t="t" r="r" b="b"/>
            <a:pathLst>
              <a:path w="79375" h="159384">
                <a:moveTo>
                  <a:pt x="43103" y="0"/>
                </a:moveTo>
                <a:lnTo>
                  <a:pt x="0" y="9804"/>
                </a:lnTo>
                <a:lnTo>
                  <a:pt x="3019" y="31449"/>
                </a:lnTo>
                <a:lnTo>
                  <a:pt x="6532" y="52978"/>
                </a:lnTo>
                <a:lnTo>
                  <a:pt x="10538" y="74316"/>
                </a:lnTo>
                <a:lnTo>
                  <a:pt x="15036" y="95389"/>
                </a:lnTo>
                <a:lnTo>
                  <a:pt x="27425" y="143356"/>
                </a:lnTo>
                <a:lnTo>
                  <a:pt x="32468" y="159335"/>
                </a:lnTo>
                <a:lnTo>
                  <a:pt x="79183" y="159335"/>
                </a:lnTo>
                <a:lnTo>
                  <a:pt x="70160" y="131036"/>
                </a:lnTo>
                <a:lnTo>
                  <a:pt x="58204" y="85356"/>
                </a:lnTo>
                <a:lnTo>
                  <a:pt x="53571" y="63886"/>
                </a:lnTo>
                <a:lnTo>
                  <a:pt x="49525" y="42535"/>
                </a:lnTo>
                <a:lnTo>
                  <a:pt x="46043" y="21255"/>
                </a:lnTo>
                <a:lnTo>
                  <a:pt x="431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549193" y="6081483"/>
            <a:ext cx="255270" cy="74930"/>
          </a:xfrm>
          <a:custGeom>
            <a:avLst/>
            <a:gdLst/>
            <a:ahLst/>
            <a:cxnLst/>
            <a:rect l="l" t="t" r="r" b="b"/>
            <a:pathLst>
              <a:path w="255270" h="74929">
                <a:moveTo>
                  <a:pt x="208927" y="0"/>
                </a:moveTo>
                <a:lnTo>
                  <a:pt x="0" y="57416"/>
                </a:lnTo>
                <a:lnTo>
                  <a:pt x="51346" y="74358"/>
                </a:lnTo>
                <a:lnTo>
                  <a:pt x="254965" y="16865"/>
                </a:lnTo>
                <a:lnTo>
                  <a:pt x="2089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505058" y="5530088"/>
            <a:ext cx="92075" cy="36830"/>
          </a:xfrm>
          <a:custGeom>
            <a:avLst/>
            <a:gdLst/>
            <a:ahLst/>
            <a:cxnLst/>
            <a:rect l="l" t="t" r="r" b="b"/>
            <a:pathLst>
              <a:path w="92075" h="36829">
                <a:moveTo>
                  <a:pt x="28257" y="0"/>
                </a:moveTo>
                <a:lnTo>
                  <a:pt x="0" y="9372"/>
                </a:lnTo>
                <a:lnTo>
                  <a:pt x="7061" y="10706"/>
                </a:lnTo>
                <a:lnTo>
                  <a:pt x="14071" y="12268"/>
                </a:lnTo>
                <a:lnTo>
                  <a:pt x="58369" y="28321"/>
                </a:lnTo>
                <a:lnTo>
                  <a:pt x="64096" y="31699"/>
                </a:lnTo>
                <a:lnTo>
                  <a:pt x="67005" y="33350"/>
                </a:lnTo>
                <a:lnTo>
                  <a:pt x="68643" y="34404"/>
                </a:lnTo>
                <a:lnTo>
                  <a:pt x="70358" y="35382"/>
                </a:lnTo>
                <a:lnTo>
                  <a:pt x="72034" y="36398"/>
                </a:lnTo>
                <a:lnTo>
                  <a:pt x="91503" y="30619"/>
                </a:lnTo>
                <a:lnTo>
                  <a:pt x="76667" y="20372"/>
                </a:lnTo>
                <a:lnTo>
                  <a:pt x="61013" y="11961"/>
                </a:lnTo>
                <a:lnTo>
                  <a:pt x="44794" y="5225"/>
                </a:lnTo>
                <a:lnTo>
                  <a:pt x="282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595788" y="5575655"/>
            <a:ext cx="53975" cy="86360"/>
          </a:xfrm>
          <a:custGeom>
            <a:avLst/>
            <a:gdLst/>
            <a:ahLst/>
            <a:cxnLst/>
            <a:rect l="l" t="t" r="r" b="b"/>
            <a:pathLst>
              <a:path w="53975" h="86360">
                <a:moveTo>
                  <a:pt x="17792" y="0"/>
                </a:moveTo>
                <a:lnTo>
                  <a:pt x="0" y="5892"/>
                </a:lnTo>
                <a:lnTo>
                  <a:pt x="6819" y="12674"/>
                </a:lnTo>
                <a:lnTo>
                  <a:pt x="9156" y="15036"/>
                </a:lnTo>
                <a:lnTo>
                  <a:pt x="11226" y="18224"/>
                </a:lnTo>
                <a:lnTo>
                  <a:pt x="13423" y="20980"/>
                </a:lnTo>
                <a:lnTo>
                  <a:pt x="16687" y="25260"/>
                </a:lnTo>
                <a:lnTo>
                  <a:pt x="18351" y="27406"/>
                </a:lnTo>
                <a:lnTo>
                  <a:pt x="19138" y="28486"/>
                </a:lnTo>
                <a:lnTo>
                  <a:pt x="19494" y="29070"/>
                </a:lnTo>
                <a:lnTo>
                  <a:pt x="21208" y="31991"/>
                </a:lnTo>
                <a:lnTo>
                  <a:pt x="23152" y="34785"/>
                </a:lnTo>
                <a:lnTo>
                  <a:pt x="24650" y="37795"/>
                </a:lnTo>
                <a:lnTo>
                  <a:pt x="36146" y="78473"/>
                </a:lnTo>
                <a:lnTo>
                  <a:pt x="36169" y="82626"/>
                </a:lnTo>
                <a:lnTo>
                  <a:pt x="35928" y="86055"/>
                </a:lnTo>
                <a:lnTo>
                  <a:pt x="53733" y="86283"/>
                </a:lnTo>
                <a:lnTo>
                  <a:pt x="53899" y="82626"/>
                </a:lnTo>
                <a:lnTo>
                  <a:pt x="53898" y="78473"/>
                </a:lnTo>
                <a:lnTo>
                  <a:pt x="53682" y="74574"/>
                </a:lnTo>
                <a:lnTo>
                  <a:pt x="43675" y="36233"/>
                </a:lnTo>
                <a:lnTo>
                  <a:pt x="39763" y="29540"/>
                </a:lnTo>
                <a:lnTo>
                  <a:pt x="37998" y="26073"/>
                </a:lnTo>
                <a:lnTo>
                  <a:pt x="35788" y="22923"/>
                </a:lnTo>
                <a:lnTo>
                  <a:pt x="33781" y="19672"/>
                </a:lnTo>
                <a:lnTo>
                  <a:pt x="33362" y="19088"/>
                </a:lnTo>
                <a:lnTo>
                  <a:pt x="32651" y="18008"/>
                </a:lnTo>
                <a:lnTo>
                  <a:pt x="30137" y="14820"/>
                </a:lnTo>
                <a:lnTo>
                  <a:pt x="26835" y="10566"/>
                </a:lnTo>
                <a:lnTo>
                  <a:pt x="24523" y="7759"/>
                </a:lnTo>
                <a:lnTo>
                  <a:pt x="22656" y="4914"/>
                </a:lnTo>
                <a:lnTo>
                  <a:pt x="19977" y="2158"/>
                </a:lnTo>
                <a:lnTo>
                  <a:pt x="17792" y="0"/>
                </a:lnTo>
                <a:close/>
              </a:path>
              <a:path w="53975" h="86360">
                <a:moveTo>
                  <a:pt x="18732" y="27952"/>
                </a:moveTo>
                <a:lnTo>
                  <a:pt x="19096" y="28486"/>
                </a:lnTo>
                <a:lnTo>
                  <a:pt x="18732" y="27952"/>
                </a:lnTo>
                <a:close/>
              </a:path>
              <a:path w="53975" h="86360">
                <a:moveTo>
                  <a:pt x="33399" y="19088"/>
                </a:moveTo>
                <a:lnTo>
                  <a:pt x="33566" y="19329"/>
                </a:lnTo>
                <a:lnTo>
                  <a:pt x="33399" y="190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61155" y="5517007"/>
            <a:ext cx="133985" cy="17145"/>
          </a:xfrm>
          <a:custGeom>
            <a:avLst/>
            <a:gdLst/>
            <a:ahLst/>
            <a:cxnLst/>
            <a:rect l="l" t="t" r="r" b="b"/>
            <a:pathLst>
              <a:path w="133984" h="17145">
                <a:moveTo>
                  <a:pt x="39738" y="0"/>
                </a:moveTo>
                <a:lnTo>
                  <a:pt x="0" y="13207"/>
                </a:lnTo>
                <a:lnTo>
                  <a:pt x="43075" y="14111"/>
                </a:lnTo>
                <a:lnTo>
                  <a:pt x="64608" y="14899"/>
                </a:lnTo>
                <a:lnTo>
                  <a:pt x="89306" y="16103"/>
                </a:lnTo>
                <a:lnTo>
                  <a:pt x="92494" y="16382"/>
                </a:lnTo>
                <a:lnTo>
                  <a:pt x="95707" y="16598"/>
                </a:lnTo>
                <a:lnTo>
                  <a:pt x="133616" y="5333"/>
                </a:lnTo>
                <a:lnTo>
                  <a:pt x="121821" y="3895"/>
                </a:lnTo>
                <a:lnTo>
                  <a:pt x="110085" y="2763"/>
                </a:lnTo>
                <a:lnTo>
                  <a:pt x="98417" y="1910"/>
                </a:lnTo>
                <a:lnTo>
                  <a:pt x="86829" y="1308"/>
                </a:lnTo>
                <a:lnTo>
                  <a:pt x="51507" y="225"/>
                </a:lnTo>
                <a:lnTo>
                  <a:pt x="39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59963" y="6250051"/>
            <a:ext cx="288290" cy="108585"/>
          </a:xfrm>
          <a:custGeom>
            <a:avLst/>
            <a:gdLst/>
            <a:ahLst/>
            <a:cxnLst/>
            <a:rect l="l" t="t" r="r" b="b"/>
            <a:pathLst>
              <a:path w="288290" h="108585">
                <a:moveTo>
                  <a:pt x="238074" y="0"/>
                </a:moveTo>
                <a:lnTo>
                  <a:pt x="105016" y="48704"/>
                </a:lnTo>
                <a:lnTo>
                  <a:pt x="0" y="91274"/>
                </a:lnTo>
                <a:lnTo>
                  <a:pt x="51892" y="108407"/>
                </a:lnTo>
                <a:lnTo>
                  <a:pt x="118249" y="80949"/>
                </a:lnTo>
                <a:lnTo>
                  <a:pt x="262102" y="27025"/>
                </a:lnTo>
                <a:lnTo>
                  <a:pt x="287832" y="18211"/>
                </a:lnTo>
                <a:lnTo>
                  <a:pt x="2380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804577" y="6023406"/>
            <a:ext cx="203200" cy="61594"/>
          </a:xfrm>
          <a:custGeom>
            <a:avLst/>
            <a:gdLst/>
            <a:ahLst/>
            <a:cxnLst/>
            <a:rect l="l" t="t" r="r" b="b"/>
            <a:pathLst>
              <a:path w="203200" h="61595">
                <a:moveTo>
                  <a:pt x="161582" y="0"/>
                </a:moveTo>
                <a:lnTo>
                  <a:pt x="76441" y="24523"/>
                </a:lnTo>
                <a:lnTo>
                  <a:pt x="0" y="45504"/>
                </a:lnTo>
                <a:lnTo>
                  <a:pt x="47802" y="61290"/>
                </a:lnTo>
                <a:lnTo>
                  <a:pt x="162531" y="27592"/>
                </a:lnTo>
                <a:lnTo>
                  <a:pt x="193243" y="18148"/>
                </a:lnTo>
                <a:lnTo>
                  <a:pt x="202780" y="15100"/>
                </a:lnTo>
                <a:lnTo>
                  <a:pt x="1615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66963" y="6526687"/>
            <a:ext cx="358775" cy="227965"/>
          </a:xfrm>
          <a:custGeom>
            <a:avLst/>
            <a:gdLst/>
            <a:ahLst/>
            <a:cxnLst/>
            <a:rect l="l" t="t" r="r" b="b"/>
            <a:pathLst>
              <a:path w="358775" h="227965">
                <a:moveTo>
                  <a:pt x="311137" y="0"/>
                </a:moveTo>
                <a:lnTo>
                  <a:pt x="277561" y="19610"/>
                </a:lnTo>
                <a:lnTo>
                  <a:pt x="244119" y="39839"/>
                </a:lnTo>
                <a:lnTo>
                  <a:pt x="198617" y="68666"/>
                </a:lnTo>
                <a:lnTo>
                  <a:pt x="153592" y="98840"/>
                </a:lnTo>
                <a:lnTo>
                  <a:pt x="109218" y="130527"/>
                </a:lnTo>
                <a:lnTo>
                  <a:pt x="65672" y="163895"/>
                </a:lnTo>
                <a:lnTo>
                  <a:pt x="23126" y="199110"/>
                </a:lnTo>
                <a:lnTo>
                  <a:pt x="0" y="219557"/>
                </a:lnTo>
                <a:lnTo>
                  <a:pt x="52171" y="227736"/>
                </a:lnTo>
                <a:lnTo>
                  <a:pt x="92864" y="193815"/>
                </a:lnTo>
                <a:lnTo>
                  <a:pt x="134647" y="161517"/>
                </a:lnTo>
                <a:lnTo>
                  <a:pt x="177340" y="130708"/>
                </a:lnTo>
                <a:lnTo>
                  <a:pt x="220765" y="101251"/>
                </a:lnTo>
                <a:lnTo>
                  <a:pt x="264744" y="73012"/>
                </a:lnTo>
                <a:lnTo>
                  <a:pt x="311481" y="44580"/>
                </a:lnTo>
                <a:lnTo>
                  <a:pt x="358647" y="17386"/>
                </a:lnTo>
                <a:lnTo>
                  <a:pt x="3111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16353" y="6356674"/>
            <a:ext cx="356235" cy="165100"/>
          </a:xfrm>
          <a:custGeom>
            <a:avLst/>
            <a:gdLst/>
            <a:ahLst/>
            <a:cxnLst/>
            <a:rect l="l" t="t" r="r" b="b"/>
            <a:pathLst>
              <a:path w="356234" h="165100">
                <a:moveTo>
                  <a:pt x="305739" y="0"/>
                </a:moveTo>
                <a:lnTo>
                  <a:pt x="229102" y="33658"/>
                </a:lnTo>
                <a:lnTo>
                  <a:pt x="141121" y="74937"/>
                </a:lnTo>
                <a:lnTo>
                  <a:pt x="67818" y="111836"/>
                </a:lnTo>
                <a:lnTo>
                  <a:pt x="10109" y="142951"/>
                </a:lnTo>
                <a:lnTo>
                  <a:pt x="6692" y="144767"/>
                </a:lnTo>
                <a:lnTo>
                  <a:pt x="3378" y="146761"/>
                </a:lnTo>
                <a:lnTo>
                  <a:pt x="0" y="148615"/>
                </a:lnTo>
                <a:lnTo>
                  <a:pt x="49504" y="164972"/>
                </a:lnTo>
                <a:lnTo>
                  <a:pt x="85864" y="145059"/>
                </a:lnTo>
                <a:lnTo>
                  <a:pt x="157559" y="108373"/>
                </a:lnTo>
                <a:lnTo>
                  <a:pt x="229839" y="73718"/>
                </a:lnTo>
                <a:lnTo>
                  <a:pt x="316725" y="34416"/>
                </a:lnTo>
                <a:lnTo>
                  <a:pt x="355663" y="18275"/>
                </a:lnTo>
                <a:lnTo>
                  <a:pt x="3057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91588" y="6802823"/>
            <a:ext cx="269240" cy="433070"/>
          </a:xfrm>
          <a:custGeom>
            <a:avLst/>
            <a:gdLst/>
            <a:ahLst/>
            <a:cxnLst/>
            <a:rect l="l" t="t" r="r" b="b"/>
            <a:pathLst>
              <a:path w="269240" h="433070">
                <a:moveTo>
                  <a:pt x="216928" y="0"/>
                </a:moveTo>
                <a:lnTo>
                  <a:pt x="188397" y="30835"/>
                </a:lnTo>
                <a:lnTo>
                  <a:pt x="161070" y="62999"/>
                </a:lnTo>
                <a:lnTo>
                  <a:pt x="135139" y="96567"/>
                </a:lnTo>
                <a:lnTo>
                  <a:pt x="110794" y="131610"/>
                </a:lnTo>
                <a:lnTo>
                  <a:pt x="85743" y="172352"/>
                </a:lnTo>
                <a:lnTo>
                  <a:pt x="63311" y="214925"/>
                </a:lnTo>
                <a:lnTo>
                  <a:pt x="43732" y="259138"/>
                </a:lnTo>
                <a:lnTo>
                  <a:pt x="27239" y="304800"/>
                </a:lnTo>
                <a:lnTo>
                  <a:pt x="14065" y="351720"/>
                </a:lnTo>
                <a:lnTo>
                  <a:pt x="4445" y="399707"/>
                </a:lnTo>
                <a:lnTo>
                  <a:pt x="0" y="432498"/>
                </a:lnTo>
                <a:lnTo>
                  <a:pt x="44704" y="425208"/>
                </a:lnTo>
                <a:lnTo>
                  <a:pt x="45504" y="419023"/>
                </a:lnTo>
                <a:lnTo>
                  <a:pt x="46151" y="412800"/>
                </a:lnTo>
                <a:lnTo>
                  <a:pt x="47129" y="406641"/>
                </a:lnTo>
                <a:lnTo>
                  <a:pt x="58117" y="352878"/>
                </a:lnTo>
                <a:lnTo>
                  <a:pt x="73824" y="300537"/>
                </a:lnTo>
                <a:lnTo>
                  <a:pt x="93919" y="249869"/>
                </a:lnTo>
                <a:lnTo>
                  <a:pt x="118074" y="201122"/>
                </a:lnTo>
                <a:lnTo>
                  <a:pt x="145961" y="154546"/>
                </a:lnTo>
                <a:lnTo>
                  <a:pt x="173615" y="114807"/>
                </a:lnTo>
                <a:lnTo>
                  <a:pt x="203493" y="76860"/>
                </a:lnTo>
                <a:lnTo>
                  <a:pt x="235316" y="40617"/>
                </a:lnTo>
                <a:lnTo>
                  <a:pt x="268808" y="5994"/>
                </a:lnTo>
                <a:lnTo>
                  <a:pt x="2169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71789" y="745093"/>
            <a:ext cx="522736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spc="185" dirty="0" smtClean="0">
                <a:solidFill>
                  <a:srgbClr val="0072BC"/>
                </a:solidFill>
                <a:latin typeface="Calibri"/>
                <a:cs typeface="Calibri"/>
              </a:rPr>
              <a:t>ГЕОГРАФИЯ ПИМЕНЕНИЯ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9654" y="1497441"/>
            <a:ext cx="2276246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4800" spc="480" dirty="0" smtClean="0">
                <a:solidFill>
                  <a:srgbClr val="EF3026"/>
                </a:solidFill>
                <a:latin typeface="Calibri"/>
                <a:cs typeface="Calibri"/>
              </a:rPr>
              <a:t>10</a:t>
            </a:r>
            <a:r>
              <a:rPr sz="4800" spc="160" dirty="0" smtClean="0">
                <a:solidFill>
                  <a:srgbClr val="EF3026"/>
                </a:solidFill>
                <a:latin typeface="Calibri"/>
                <a:cs typeface="Calibri"/>
              </a:rPr>
              <a:t> </a:t>
            </a:r>
            <a:r>
              <a:rPr lang="ru-RU" sz="4800" spc="470" dirty="0" smtClean="0">
                <a:solidFill>
                  <a:srgbClr val="EF3026"/>
                </a:solidFill>
                <a:latin typeface="Calibri"/>
                <a:cs typeface="Calibri"/>
              </a:rPr>
              <a:t>ЛЕТ</a:t>
            </a:r>
            <a:endParaRPr sz="4800" dirty="0">
              <a:solidFill>
                <a:srgbClr val="EF3026"/>
              </a:solidFill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32099" y="1603801"/>
            <a:ext cx="2013813" cy="541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79600"/>
              </a:lnSpc>
            </a:pPr>
            <a:r>
              <a:rPr lang="ru-RU" sz="2200" spc="204" dirty="0" smtClean="0">
                <a:solidFill>
                  <a:srgbClr val="EF3026"/>
                </a:solidFill>
                <a:latin typeface="Calibri"/>
                <a:cs typeface="Calibri"/>
              </a:rPr>
              <a:t>успешного</a:t>
            </a:r>
          </a:p>
          <a:p>
            <a:pPr marL="12700" marR="5080">
              <a:lnSpc>
                <a:spcPct val="79600"/>
              </a:lnSpc>
            </a:pPr>
            <a:r>
              <a:rPr lang="ru-RU" sz="2200" spc="204" dirty="0" smtClean="0">
                <a:solidFill>
                  <a:srgbClr val="EF3026"/>
                </a:solidFill>
                <a:latin typeface="Calibri"/>
                <a:cs typeface="Calibri"/>
              </a:rPr>
              <a:t>применения</a:t>
            </a:r>
            <a:endParaRPr sz="2200" dirty="0">
              <a:solidFill>
                <a:srgbClr val="EF3026"/>
              </a:solidFill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18801" y="2028215"/>
            <a:ext cx="205422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spc="719" baseline="-24884" dirty="0" smtClean="0">
                <a:solidFill>
                  <a:srgbClr val="18A260"/>
                </a:solidFill>
                <a:latin typeface="Calibri"/>
                <a:cs typeface="Calibri"/>
              </a:rPr>
              <a:t>28</a:t>
            </a:r>
            <a:r>
              <a:rPr sz="7200" spc="-367" baseline="-24884" dirty="0" smtClean="0">
                <a:solidFill>
                  <a:srgbClr val="18A260"/>
                </a:solidFill>
                <a:latin typeface="Calibri"/>
                <a:cs typeface="Calibri"/>
              </a:rPr>
              <a:t> </a:t>
            </a:r>
            <a:r>
              <a:rPr lang="ru-RU" sz="2200" spc="65" dirty="0" smtClean="0">
                <a:solidFill>
                  <a:srgbClr val="18A260"/>
                </a:solidFill>
                <a:latin typeface="Calibri"/>
                <a:cs typeface="Calibri"/>
              </a:rPr>
              <a:t>регионов</a:t>
            </a:r>
            <a:endParaRPr sz="2200" dirty="0">
              <a:solidFill>
                <a:srgbClr val="18A260"/>
              </a:solidFill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69364" y="6157102"/>
            <a:ext cx="3215336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5600" b="1" spc="195" dirty="0" smtClean="0">
                <a:solidFill>
                  <a:srgbClr val="FBE60F"/>
                </a:solidFill>
                <a:latin typeface="Calibri"/>
                <a:cs typeface="Calibri"/>
              </a:rPr>
              <a:t>30</a:t>
            </a:r>
            <a:r>
              <a:rPr sz="5600" b="1" spc="195" dirty="0" smtClean="0">
                <a:solidFill>
                  <a:srgbClr val="FBE60F"/>
                </a:solidFill>
                <a:latin typeface="Calibri"/>
                <a:cs typeface="Calibri"/>
              </a:rPr>
              <a:t> </a:t>
            </a:r>
            <a:r>
              <a:rPr lang="ru-RU" sz="4200" b="1" spc="195" dirty="0" smtClean="0">
                <a:solidFill>
                  <a:srgbClr val="FBE60F"/>
                </a:solidFill>
                <a:latin typeface="Calibri"/>
                <a:cs typeface="Calibri"/>
              </a:rPr>
              <a:t>МЛН</a:t>
            </a:r>
            <a:r>
              <a:rPr sz="4200" b="1" spc="145" dirty="0" smtClean="0">
                <a:solidFill>
                  <a:srgbClr val="FBE60F"/>
                </a:solidFill>
                <a:latin typeface="Calibri"/>
                <a:cs typeface="Calibri"/>
              </a:rPr>
              <a:t> </a:t>
            </a:r>
            <a:r>
              <a:rPr sz="4200" b="1" spc="-140" dirty="0">
                <a:solidFill>
                  <a:srgbClr val="FBE60F"/>
                </a:solidFill>
                <a:latin typeface="Calibri"/>
                <a:cs typeface="Calibri"/>
              </a:rPr>
              <a:t>M</a:t>
            </a:r>
            <a:r>
              <a:rPr sz="4200" b="1" spc="-459" dirty="0">
                <a:solidFill>
                  <a:srgbClr val="FBE60F"/>
                </a:solidFill>
                <a:latin typeface="Calibri"/>
                <a:cs typeface="Calibri"/>
              </a:rPr>
              <a:t> </a:t>
            </a:r>
            <a:r>
              <a:rPr sz="4200" b="1" spc="434" baseline="47619" dirty="0">
                <a:solidFill>
                  <a:srgbClr val="FBE60F"/>
                </a:solidFill>
                <a:latin typeface="Calibri"/>
                <a:cs typeface="Calibri"/>
              </a:rPr>
              <a:t>2</a:t>
            </a:r>
            <a:endParaRPr sz="4200" b="1" baseline="47619" dirty="0">
              <a:solidFill>
                <a:srgbClr val="FBE60F"/>
              </a:solidFill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02130" y="5961341"/>
            <a:ext cx="1010442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200" b="1" spc="100" dirty="0" smtClean="0">
                <a:solidFill>
                  <a:srgbClr val="FBE60F"/>
                </a:solidFill>
                <a:latin typeface="Calibri"/>
                <a:cs typeface="Calibri"/>
              </a:rPr>
              <a:t>более</a:t>
            </a:r>
            <a:endParaRPr sz="2200" b="1" dirty="0">
              <a:solidFill>
                <a:srgbClr val="FBE60F"/>
              </a:solidFill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75322" y="1190625"/>
            <a:ext cx="5448300" cy="0"/>
          </a:xfrm>
          <a:custGeom>
            <a:avLst/>
            <a:gdLst/>
            <a:ahLst/>
            <a:cxnLst/>
            <a:rect l="l" t="t" r="r" b="b"/>
            <a:pathLst>
              <a:path w="5448300">
                <a:moveTo>
                  <a:pt x="5448007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72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937499" y="657225"/>
            <a:ext cx="1723907" cy="53899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 algn="just">
              <a:lnSpc>
                <a:spcPct val="100000"/>
              </a:lnSpc>
              <a:buFont typeface="Arial" pitchFamily="34" charset="0"/>
              <a:buChar char="•"/>
            </a:pPr>
            <a:r>
              <a:rPr sz="1100" dirty="0" smtClean="0">
                <a:solidFill>
                  <a:srgbClr val="FFFFFF"/>
                </a:solidFill>
                <a:latin typeface="Tahoma"/>
                <a:cs typeface="Tahoma"/>
              </a:rPr>
              <a:t>МОСКВА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endParaRPr sz="1100" dirty="0">
              <a:latin typeface="Tahoma"/>
              <a:cs typeface="Tahoma"/>
            </a:endParaRPr>
          </a:p>
          <a:p>
            <a:pPr marL="184150" indent="-171450" algn="just">
              <a:lnSpc>
                <a:spcPct val="100000"/>
              </a:lnSpc>
              <a:spcBef>
                <a:spcPts val="150"/>
              </a:spcBef>
              <a:buFont typeface="Arial" pitchFamily="34" charset="0"/>
              <a:buChar char="•"/>
            </a:pPr>
            <a:r>
              <a:rPr sz="1100" spc="-5" dirty="0" smtClean="0">
                <a:solidFill>
                  <a:srgbClr val="FFFFFF"/>
                </a:solidFill>
                <a:latin typeface="Tahoma"/>
                <a:cs typeface="Tahoma"/>
              </a:rPr>
              <a:t>САНК</a:t>
            </a:r>
            <a:r>
              <a:rPr sz="1100" spc="-70" dirty="0" smtClean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100" spc="15" dirty="0" smtClean="0">
                <a:solidFill>
                  <a:srgbClr val="FFFFFF"/>
                </a:solidFill>
                <a:latin typeface="Tahoma"/>
                <a:cs typeface="Tahoma"/>
              </a:rPr>
              <a:t>-ПЕТЕРБУР</a:t>
            </a:r>
            <a:r>
              <a:rPr sz="1100" spc="-80" dirty="0" smtClean="0">
                <a:solidFill>
                  <a:srgbClr val="FFFFFF"/>
                </a:solidFill>
                <a:latin typeface="Tahoma"/>
                <a:cs typeface="Tahoma"/>
              </a:rPr>
              <a:t>Г</a:t>
            </a:r>
            <a:r>
              <a:rPr sz="1100" spc="-85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endParaRPr sz="1100" dirty="0">
              <a:latin typeface="Tahoma"/>
              <a:cs typeface="Tahoma"/>
            </a:endParaRPr>
          </a:p>
          <a:p>
            <a:pPr marL="184150" indent="-171450" algn="just">
              <a:lnSpc>
                <a:spcPct val="100000"/>
              </a:lnSpc>
              <a:spcBef>
                <a:spcPts val="150"/>
              </a:spcBef>
              <a:buFont typeface="Arial" pitchFamily="34" charset="0"/>
              <a:buChar char="•"/>
            </a:pPr>
            <a:r>
              <a:rPr sz="1100" spc="-5" dirty="0" smtClean="0">
                <a:solidFill>
                  <a:srgbClr val="FFFFFF"/>
                </a:solidFill>
                <a:latin typeface="Tahoma"/>
                <a:cs typeface="Tahoma"/>
              </a:rPr>
              <a:t>ПЕТР</a:t>
            </a:r>
            <a:r>
              <a:rPr sz="1100" spc="-20" dirty="0" smtClean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100" spc="5" dirty="0" smtClean="0">
                <a:solidFill>
                  <a:srgbClr val="FFFFFF"/>
                </a:solidFill>
                <a:latin typeface="Tahoma"/>
                <a:cs typeface="Tahoma"/>
              </a:rPr>
              <a:t>ЗАВ</a:t>
            </a:r>
            <a:r>
              <a:rPr sz="1100" spc="-20" dirty="0" smtClean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100" dirty="0" smtClean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1100" spc="-40" dirty="0" smtClean="0">
                <a:solidFill>
                  <a:srgbClr val="FFFFFF"/>
                </a:solidFill>
                <a:latin typeface="Tahoma"/>
                <a:cs typeface="Tahoma"/>
              </a:rPr>
              <a:t>СК</a:t>
            </a:r>
            <a:r>
              <a:rPr sz="1100" spc="-4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endParaRPr sz="1100" dirty="0">
              <a:latin typeface="Tahoma"/>
              <a:cs typeface="Tahoma"/>
            </a:endParaRPr>
          </a:p>
          <a:p>
            <a:pPr marL="184150" indent="-171450" algn="just">
              <a:lnSpc>
                <a:spcPct val="100000"/>
              </a:lnSpc>
              <a:spcBef>
                <a:spcPts val="150"/>
              </a:spcBef>
              <a:buFont typeface="Arial" pitchFamily="34" charset="0"/>
              <a:buChar char="•"/>
            </a:pPr>
            <a:r>
              <a:rPr sz="1100" spc="35" dirty="0" smtClean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100" spc="15" dirty="0" smtClean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100" spc="-10" dirty="0" smtClean="0">
                <a:solidFill>
                  <a:srgbClr val="FFFFFF"/>
                </a:solidFill>
                <a:latin typeface="Tahoma"/>
                <a:cs typeface="Tahoma"/>
              </a:rPr>
              <a:t>ХАНГЕЛЬСК</a:t>
            </a:r>
            <a:r>
              <a:rPr sz="1100" spc="-1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endParaRPr sz="1100" dirty="0">
              <a:latin typeface="Tahoma"/>
              <a:cs typeface="Tahoma"/>
            </a:endParaRPr>
          </a:p>
          <a:p>
            <a:pPr marL="184150" indent="-171450" algn="just">
              <a:lnSpc>
                <a:spcPct val="100000"/>
              </a:lnSpc>
              <a:spcBef>
                <a:spcPts val="150"/>
              </a:spcBef>
              <a:buFont typeface="Arial" pitchFamily="34" charset="0"/>
              <a:buChar char="•"/>
            </a:pPr>
            <a:r>
              <a:rPr sz="1100" spc="-5" dirty="0" smtClean="0">
                <a:solidFill>
                  <a:srgbClr val="FFFFFF"/>
                </a:solidFill>
                <a:latin typeface="Tahoma"/>
                <a:cs typeface="Tahoma"/>
              </a:rPr>
              <a:t>БЕЛ</a:t>
            </a:r>
            <a:r>
              <a:rPr sz="1100" spc="-25" dirty="0" smtClean="0">
                <a:solidFill>
                  <a:srgbClr val="FFFFFF"/>
                </a:solidFill>
                <a:latin typeface="Tahoma"/>
                <a:cs typeface="Tahoma"/>
              </a:rPr>
              <a:t>Г</a:t>
            </a:r>
            <a:r>
              <a:rPr sz="1100" spc="-15" dirty="0" smtClean="0">
                <a:solidFill>
                  <a:srgbClr val="FFFFFF"/>
                </a:solidFill>
                <a:latin typeface="Tahoma"/>
                <a:cs typeface="Tahoma"/>
              </a:rPr>
              <a:t>ОР</a:t>
            </a:r>
            <a:r>
              <a:rPr sz="1100" spc="-45" dirty="0" smtClean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100" spc="-40" dirty="0" smtClean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1100" spc="-4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endParaRPr sz="1100" dirty="0">
              <a:latin typeface="Tahoma"/>
              <a:cs typeface="Tahoma"/>
            </a:endParaRPr>
          </a:p>
          <a:p>
            <a:pPr marL="184150" marR="579120" indent="-171450" algn="just">
              <a:lnSpc>
                <a:spcPct val="111400"/>
              </a:lnSpc>
              <a:buFont typeface="Arial" pitchFamily="34" charset="0"/>
              <a:buChar char="•"/>
            </a:pPr>
            <a:r>
              <a:rPr sz="1100" spc="-5" dirty="0" smtClean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100" spc="-20" dirty="0" smtClean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100" spc="-10" dirty="0" smtClean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1100" spc="-30" dirty="0" smtClean="0">
                <a:solidFill>
                  <a:srgbClr val="FFFFFF"/>
                </a:solidFill>
                <a:latin typeface="Tahoma"/>
                <a:cs typeface="Tahoma"/>
              </a:rPr>
              <a:t>Г</a:t>
            </a:r>
            <a:r>
              <a:rPr sz="1100" dirty="0" smtClean="0">
                <a:solidFill>
                  <a:srgbClr val="FFFFFF"/>
                </a:solidFill>
                <a:latin typeface="Tahoma"/>
                <a:cs typeface="Tahoma"/>
              </a:rPr>
              <a:t>ОГ</a:t>
            </a:r>
            <a:r>
              <a:rPr sz="1100" spc="-40" dirty="0" smtClean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100" spc="-20" dirty="0" smtClean="0">
                <a:solidFill>
                  <a:srgbClr val="FFFFFF"/>
                </a:solidFill>
                <a:latin typeface="Tahoma"/>
                <a:cs typeface="Tahoma"/>
              </a:rPr>
              <a:t>АД</a:t>
            </a:r>
            <a:endParaRPr lang="ru-RU" sz="1100" spc="-2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184150" marR="579120" indent="-171450" algn="just">
              <a:lnSpc>
                <a:spcPct val="111400"/>
              </a:lnSpc>
              <a:buFont typeface="Arial" pitchFamily="34" charset="0"/>
              <a:buChar char="•"/>
            </a:pPr>
            <a:r>
              <a:rPr sz="1100" spc="20" dirty="0" smtClean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1100" spc="-25" dirty="0" smtClean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100" spc="15" dirty="0" smtClean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100" spc="-30" dirty="0" smtClean="0">
                <a:solidFill>
                  <a:srgbClr val="FFFFFF"/>
                </a:solidFill>
                <a:latin typeface="Tahoma"/>
                <a:cs typeface="Tahoma"/>
              </a:rPr>
              <a:t>СН</a:t>
            </a:r>
            <a:r>
              <a:rPr sz="1100" spc="-60" dirty="0" smtClean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100" spc="25" dirty="0" smtClean="0">
                <a:solidFill>
                  <a:srgbClr val="FFFFFF"/>
                </a:solidFill>
                <a:latin typeface="Tahoma"/>
                <a:cs typeface="Tahoma"/>
              </a:rPr>
              <a:t>ДА</a:t>
            </a:r>
            <a:r>
              <a:rPr sz="1100" spc="-70" dirty="0" smtClean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endParaRPr lang="ru-RU" sz="1100" spc="-85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184150" marR="579120" indent="-171450" algn="just">
              <a:lnSpc>
                <a:spcPct val="111400"/>
              </a:lnSpc>
              <a:buFont typeface="Arial" pitchFamily="34" charset="0"/>
              <a:buChar char="•"/>
            </a:pPr>
            <a:r>
              <a:rPr sz="1000" spc="-15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5" dirty="0" smtClean="0">
                <a:solidFill>
                  <a:srgbClr val="FFFFFF"/>
                </a:solidFill>
                <a:latin typeface="Tahoma"/>
                <a:cs typeface="Tahoma"/>
              </a:rPr>
              <a:t>ЧЕРК</a:t>
            </a:r>
            <a:r>
              <a:rPr sz="1100" spc="-10" dirty="0" smtClean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100" spc="-50" dirty="0" smtClean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100" spc="-40" dirty="0" smtClean="0">
                <a:solidFill>
                  <a:srgbClr val="FFFFFF"/>
                </a:solidFill>
                <a:latin typeface="Tahoma"/>
                <a:cs typeface="Tahoma"/>
              </a:rPr>
              <a:t>СК</a:t>
            </a:r>
            <a:r>
              <a:rPr sz="1100" spc="-4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endParaRPr sz="1100" dirty="0">
              <a:latin typeface="Tahoma"/>
              <a:cs typeface="Tahoma"/>
            </a:endParaRPr>
          </a:p>
          <a:p>
            <a:pPr marL="184150" indent="-171450" algn="just">
              <a:lnSpc>
                <a:spcPct val="100000"/>
              </a:lnSpc>
              <a:spcBef>
                <a:spcPts val="150"/>
              </a:spcBef>
              <a:buFont typeface="Arial" pitchFamily="34" charset="0"/>
              <a:buChar char="•"/>
            </a:pPr>
            <a:r>
              <a:rPr sz="1100" dirty="0" smtClean="0">
                <a:solidFill>
                  <a:srgbClr val="FFFFFF"/>
                </a:solidFill>
                <a:latin typeface="Tahoma"/>
                <a:cs typeface="Tahoma"/>
              </a:rPr>
              <a:t>ГР</a:t>
            </a:r>
            <a:r>
              <a:rPr sz="1100" spc="-15" dirty="0" smtClean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100" dirty="0" smtClean="0">
                <a:solidFill>
                  <a:srgbClr val="FFFFFF"/>
                </a:solidFill>
                <a:latin typeface="Tahoma"/>
                <a:cs typeface="Tahoma"/>
              </a:rPr>
              <a:t>ЗНЫЙ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endParaRPr sz="1100" dirty="0">
              <a:latin typeface="Tahoma"/>
              <a:cs typeface="Tahoma"/>
            </a:endParaRPr>
          </a:p>
          <a:p>
            <a:pPr marL="184150" indent="-171450" algn="just">
              <a:lnSpc>
                <a:spcPct val="100000"/>
              </a:lnSpc>
              <a:spcBef>
                <a:spcPts val="150"/>
              </a:spcBef>
              <a:buFont typeface="Arial" pitchFamily="34" charset="0"/>
              <a:buChar char="•"/>
            </a:pPr>
            <a:r>
              <a:rPr sz="1100" spc="10" dirty="0" smtClean="0">
                <a:solidFill>
                  <a:srgbClr val="FFFFFF"/>
                </a:solidFill>
                <a:latin typeface="Tahoma"/>
                <a:cs typeface="Tahoma"/>
              </a:rPr>
              <a:t>СМ</a:t>
            </a:r>
            <a:r>
              <a:rPr sz="1100" dirty="0" smtClean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100" spc="-30" dirty="0" smtClean="0">
                <a:solidFill>
                  <a:srgbClr val="FFFFFF"/>
                </a:solidFill>
                <a:latin typeface="Tahoma"/>
                <a:cs typeface="Tahoma"/>
              </a:rPr>
              <a:t>ЛЕНСК</a:t>
            </a:r>
            <a:r>
              <a:rPr sz="1100" spc="-3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endParaRPr sz="1100" dirty="0">
              <a:latin typeface="Tahoma"/>
              <a:cs typeface="Tahoma"/>
            </a:endParaRPr>
          </a:p>
          <a:p>
            <a:pPr marL="184150" indent="-171450" algn="just">
              <a:lnSpc>
                <a:spcPct val="100000"/>
              </a:lnSpc>
              <a:spcBef>
                <a:spcPts val="150"/>
              </a:spcBef>
              <a:buFont typeface="Arial" pitchFamily="34" charset="0"/>
              <a:buChar char="•"/>
            </a:pPr>
            <a:r>
              <a:rPr sz="1100" dirty="0" smtClean="0">
                <a:solidFill>
                  <a:srgbClr val="FFFFFF"/>
                </a:solidFill>
                <a:latin typeface="Tahoma"/>
                <a:cs typeface="Tahoma"/>
              </a:rPr>
              <a:t>ТВЕРЬ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endParaRPr sz="1100" dirty="0">
              <a:latin typeface="Tahoma"/>
              <a:cs typeface="Tahoma"/>
            </a:endParaRPr>
          </a:p>
          <a:p>
            <a:pPr marL="184150" indent="-171450" algn="just">
              <a:lnSpc>
                <a:spcPct val="100000"/>
              </a:lnSpc>
              <a:spcBef>
                <a:spcPts val="150"/>
              </a:spcBef>
              <a:buFont typeface="Arial" pitchFamily="34" charset="0"/>
              <a:buChar char="•"/>
            </a:pPr>
            <a:r>
              <a:rPr sz="1000" spc="-15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РЯЗАНЬ,</a:t>
            </a:r>
            <a:endParaRPr sz="1100" dirty="0">
              <a:latin typeface="Tahoma"/>
              <a:cs typeface="Tahoma"/>
            </a:endParaRPr>
          </a:p>
          <a:p>
            <a:pPr marL="184150" indent="-171450" algn="just">
              <a:lnSpc>
                <a:spcPct val="100000"/>
              </a:lnSpc>
              <a:spcBef>
                <a:spcPts val="150"/>
              </a:spcBef>
              <a:buFont typeface="Arial" pitchFamily="34" charset="0"/>
              <a:buChar char="•"/>
            </a:pPr>
            <a:r>
              <a:rPr sz="1100" spc="-70" dirty="0" smtClean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100" spc="5" dirty="0" smtClean="0">
                <a:solidFill>
                  <a:srgbClr val="FFFFFF"/>
                </a:solidFill>
                <a:latin typeface="Tahoma"/>
                <a:cs typeface="Tahoma"/>
              </a:rPr>
              <a:t>АМБОВ</a:t>
            </a:r>
            <a:r>
              <a:rPr sz="1100" spc="5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endParaRPr sz="1100" dirty="0">
              <a:latin typeface="Tahoma"/>
              <a:cs typeface="Tahoma"/>
            </a:endParaRPr>
          </a:p>
          <a:p>
            <a:pPr marL="184150" indent="-171450" algn="just">
              <a:lnSpc>
                <a:spcPct val="100000"/>
              </a:lnSpc>
              <a:spcBef>
                <a:spcPts val="150"/>
              </a:spcBef>
              <a:buFont typeface="Arial" pitchFamily="34" charset="0"/>
              <a:buChar char="•"/>
            </a:pPr>
            <a:r>
              <a:rPr sz="1100" spc="10" dirty="0" smtClean="0">
                <a:solidFill>
                  <a:srgbClr val="FFFFFF"/>
                </a:solidFill>
                <a:latin typeface="Tahoma"/>
                <a:cs typeface="Tahoma"/>
              </a:rPr>
              <a:t>СА</a:t>
            </a:r>
            <a:r>
              <a:rPr sz="1100" spc="-30" dirty="0" smtClean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100" spc="-25" dirty="0" smtClean="0">
                <a:solidFill>
                  <a:srgbClr val="FFFFFF"/>
                </a:solidFill>
                <a:latin typeface="Tahoma"/>
                <a:cs typeface="Tahoma"/>
              </a:rPr>
              <a:t>АНСК</a:t>
            </a:r>
            <a:r>
              <a:rPr sz="1100" spc="-25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endParaRPr sz="1100" dirty="0">
              <a:latin typeface="Tahoma"/>
              <a:cs typeface="Tahoma"/>
            </a:endParaRPr>
          </a:p>
          <a:p>
            <a:pPr marL="184150" indent="-171450" algn="just">
              <a:lnSpc>
                <a:spcPct val="100000"/>
              </a:lnSpc>
              <a:spcBef>
                <a:spcPts val="150"/>
              </a:spcBef>
              <a:buFont typeface="Arial" pitchFamily="34" charset="0"/>
              <a:buChar char="•"/>
            </a:pPr>
            <a:r>
              <a:rPr sz="1100" spc="-10" dirty="0" smtClean="0">
                <a:solidFill>
                  <a:srgbClr val="FFFFFF"/>
                </a:solidFill>
                <a:latin typeface="Tahoma"/>
                <a:cs typeface="Tahoma"/>
              </a:rPr>
              <a:t>ЧЕБО</a:t>
            </a:r>
            <a:r>
              <a:rPr sz="1100" spc="-20" dirty="0" smtClean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1100" dirty="0" smtClean="0">
                <a:solidFill>
                  <a:srgbClr val="FFFFFF"/>
                </a:solidFill>
                <a:latin typeface="Tahoma"/>
                <a:cs typeface="Tahoma"/>
              </a:rPr>
              <a:t>САРЫ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endParaRPr sz="1100" dirty="0">
              <a:latin typeface="Tahoma"/>
              <a:cs typeface="Tahoma"/>
            </a:endParaRPr>
          </a:p>
          <a:p>
            <a:pPr marL="184150" marR="794385" indent="-171450" algn="just">
              <a:lnSpc>
                <a:spcPct val="111400"/>
              </a:lnSpc>
              <a:buFont typeface="Arial" pitchFamily="34" charset="0"/>
              <a:buChar char="•"/>
            </a:pPr>
            <a:r>
              <a:rPr sz="1100" spc="-10" dirty="0" smtClean="0">
                <a:solidFill>
                  <a:srgbClr val="FFFFFF"/>
                </a:solidFill>
                <a:latin typeface="Tahoma"/>
                <a:cs typeface="Tahoma"/>
              </a:rPr>
              <a:t>ИЖЕВСК</a:t>
            </a:r>
            <a:endParaRPr lang="ru-RU" sz="1100" spc="-1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184150" marR="794385" indent="-171450" algn="just">
              <a:lnSpc>
                <a:spcPct val="111400"/>
              </a:lnSpc>
              <a:buFont typeface="Arial" pitchFamily="34" charset="0"/>
              <a:buChar char="•"/>
            </a:pPr>
            <a:r>
              <a:rPr sz="1100" spc="-5" dirty="0" smtClean="0">
                <a:solidFill>
                  <a:srgbClr val="FFFFFF"/>
                </a:solidFill>
                <a:latin typeface="Tahoma"/>
                <a:cs typeface="Tahoma"/>
              </a:rPr>
              <a:t>КАЗАНЬ,</a:t>
            </a:r>
            <a:endParaRPr lang="ru-RU" sz="1100" spc="-5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184150" marR="794385" indent="-171450" algn="just">
              <a:lnSpc>
                <a:spcPct val="111400"/>
              </a:lnSpc>
              <a:buFont typeface="Arial" pitchFamily="34" charset="0"/>
              <a:buChar char="•"/>
            </a:pPr>
            <a:r>
              <a:rPr sz="1000" spc="-15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10" dirty="0">
                <a:solidFill>
                  <a:srgbClr val="FFFFFF"/>
                </a:solidFill>
                <a:latin typeface="Tahoma"/>
                <a:cs typeface="Tahoma"/>
              </a:rPr>
              <a:t>ПЕРМЬ,</a:t>
            </a:r>
            <a:endParaRPr sz="1100" dirty="0">
              <a:latin typeface="Tahoma"/>
              <a:cs typeface="Tahoma"/>
            </a:endParaRPr>
          </a:p>
          <a:p>
            <a:pPr marL="184150" indent="-171450" algn="just">
              <a:lnSpc>
                <a:spcPct val="100000"/>
              </a:lnSpc>
              <a:spcBef>
                <a:spcPts val="150"/>
              </a:spcBef>
              <a:buFont typeface="Arial" pitchFamily="34" charset="0"/>
              <a:buChar char="•"/>
            </a:pPr>
            <a:r>
              <a:rPr sz="1100" spc="-20" dirty="0" smtClean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100" spc="-85" dirty="0" smtClean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100" dirty="0" smtClean="0">
                <a:solidFill>
                  <a:srgbClr val="FFFFFF"/>
                </a:solidFill>
                <a:latin typeface="Tahoma"/>
                <a:cs typeface="Tahoma"/>
              </a:rPr>
              <a:t>АВРОП</a:t>
            </a:r>
            <a:r>
              <a:rPr sz="1100" spc="-10" dirty="0" smtClean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100" spc="-35" dirty="0" smtClean="0">
                <a:solidFill>
                  <a:srgbClr val="FFFFFF"/>
                </a:solidFill>
                <a:latin typeface="Tahoma"/>
                <a:cs typeface="Tahoma"/>
              </a:rPr>
              <a:t>ЛЬ</a:t>
            </a:r>
            <a:r>
              <a:rPr sz="1100" spc="-35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endParaRPr sz="1100" dirty="0">
              <a:latin typeface="Tahoma"/>
              <a:cs typeface="Tahoma"/>
            </a:endParaRPr>
          </a:p>
          <a:p>
            <a:pPr marL="184150" indent="-171450" algn="just">
              <a:lnSpc>
                <a:spcPct val="100000"/>
              </a:lnSpc>
              <a:spcBef>
                <a:spcPts val="150"/>
              </a:spcBef>
              <a:buFont typeface="Arial" pitchFamily="34" charset="0"/>
              <a:buChar char="•"/>
            </a:pPr>
            <a:r>
              <a:rPr sz="1000" spc="-15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Tahoma"/>
                <a:cs typeface="Tahoma"/>
              </a:rPr>
              <a:t>ПС</a:t>
            </a:r>
            <a:r>
              <a:rPr sz="1100" spc="-2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1100" spc="-35" dirty="0">
                <a:solidFill>
                  <a:srgbClr val="FFFFFF"/>
                </a:solidFill>
                <a:latin typeface="Tahoma"/>
                <a:cs typeface="Tahoma"/>
              </a:rPr>
              <a:t>ОВ,</a:t>
            </a:r>
            <a:endParaRPr sz="1100" dirty="0">
              <a:latin typeface="Tahoma"/>
              <a:cs typeface="Tahoma"/>
            </a:endParaRPr>
          </a:p>
          <a:p>
            <a:pPr marL="184150" indent="-171450" algn="just">
              <a:lnSpc>
                <a:spcPct val="100000"/>
              </a:lnSpc>
              <a:spcBef>
                <a:spcPts val="150"/>
              </a:spcBef>
              <a:buFont typeface="Arial" pitchFamily="34" charset="0"/>
              <a:buChar char="•"/>
            </a:pPr>
            <a:r>
              <a:rPr sz="1100" spc="10" dirty="0" smtClean="0">
                <a:solidFill>
                  <a:srgbClr val="FFFFFF"/>
                </a:solidFill>
                <a:latin typeface="Tahoma"/>
                <a:cs typeface="Tahoma"/>
              </a:rPr>
              <a:t>НИЖНИЙ</a:t>
            </a:r>
            <a:r>
              <a:rPr sz="1100" spc="-10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Tahoma"/>
                <a:cs typeface="Tahoma"/>
              </a:rPr>
              <a:t>НОВ</a:t>
            </a:r>
            <a:r>
              <a:rPr sz="1100" spc="-25" dirty="0">
                <a:solidFill>
                  <a:srgbClr val="FFFFFF"/>
                </a:solidFill>
                <a:latin typeface="Tahoma"/>
                <a:cs typeface="Tahoma"/>
              </a:rPr>
              <a:t>Г</a:t>
            </a:r>
            <a:r>
              <a:rPr sz="1100" spc="-15" dirty="0">
                <a:solidFill>
                  <a:srgbClr val="FFFFFF"/>
                </a:solidFill>
                <a:latin typeface="Tahoma"/>
                <a:cs typeface="Tahoma"/>
              </a:rPr>
              <a:t>ОР</a:t>
            </a:r>
            <a:r>
              <a:rPr sz="1100" spc="-4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100" spc="-40" dirty="0">
                <a:solidFill>
                  <a:srgbClr val="FFFFFF"/>
                </a:solidFill>
                <a:latin typeface="Tahoma"/>
                <a:cs typeface="Tahoma"/>
              </a:rPr>
              <a:t>Д,</a:t>
            </a:r>
            <a:endParaRPr sz="1100" dirty="0">
              <a:latin typeface="Tahoma"/>
              <a:cs typeface="Tahoma"/>
            </a:endParaRPr>
          </a:p>
          <a:p>
            <a:pPr marL="184150" indent="-171450" algn="just">
              <a:lnSpc>
                <a:spcPct val="100000"/>
              </a:lnSpc>
              <a:spcBef>
                <a:spcPts val="150"/>
              </a:spcBef>
              <a:buFont typeface="Arial" pitchFamily="34" charset="0"/>
              <a:buChar char="•"/>
            </a:pPr>
            <a:r>
              <a:rPr sz="1000" spc="-15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Tahoma"/>
                <a:cs typeface="Tahoma"/>
              </a:rPr>
              <a:t>ЕК</a:t>
            </a:r>
            <a:r>
              <a:rPr sz="1100" spc="-6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100" spc="10" dirty="0">
                <a:solidFill>
                  <a:srgbClr val="FFFFFF"/>
                </a:solidFill>
                <a:latin typeface="Tahoma"/>
                <a:cs typeface="Tahoma"/>
              </a:rPr>
              <a:t>ТЕРИНБУР</a:t>
            </a:r>
            <a:r>
              <a:rPr sz="1100" spc="-85" dirty="0">
                <a:solidFill>
                  <a:srgbClr val="FFFFFF"/>
                </a:solidFill>
                <a:latin typeface="Tahoma"/>
                <a:cs typeface="Tahoma"/>
              </a:rPr>
              <a:t>Г,</a:t>
            </a:r>
            <a:endParaRPr sz="1100" dirty="0">
              <a:latin typeface="Tahoma"/>
              <a:cs typeface="Tahoma"/>
            </a:endParaRPr>
          </a:p>
          <a:p>
            <a:pPr marL="184150" indent="-171450" algn="just">
              <a:lnSpc>
                <a:spcPct val="100000"/>
              </a:lnSpc>
              <a:spcBef>
                <a:spcPts val="150"/>
              </a:spcBef>
              <a:buFont typeface="Arial" pitchFamily="34" charset="0"/>
              <a:buChar char="•"/>
            </a:pPr>
            <a:r>
              <a:rPr sz="1100" spc="15" dirty="0" smtClean="0">
                <a:solidFill>
                  <a:srgbClr val="FFFFFF"/>
                </a:solidFill>
                <a:latin typeface="Tahoma"/>
                <a:cs typeface="Tahoma"/>
              </a:rPr>
              <a:t>ХАНТЫ-МАНСИЙСК</a:t>
            </a:r>
            <a:r>
              <a:rPr sz="1100" spc="15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endParaRPr sz="1100" dirty="0">
              <a:latin typeface="Tahoma"/>
              <a:cs typeface="Tahoma"/>
            </a:endParaRPr>
          </a:p>
          <a:p>
            <a:pPr marL="184150" indent="-171450" algn="just">
              <a:lnSpc>
                <a:spcPct val="100000"/>
              </a:lnSpc>
              <a:spcBef>
                <a:spcPts val="150"/>
              </a:spcBef>
              <a:buFont typeface="Arial" pitchFamily="34" charset="0"/>
              <a:buChar char="•"/>
            </a:pPr>
            <a:r>
              <a:rPr sz="1100" spc="-15" dirty="0" smtClean="0">
                <a:solidFill>
                  <a:srgbClr val="FFFFFF"/>
                </a:solidFill>
                <a:latin typeface="Tahoma"/>
                <a:cs typeface="Tahoma"/>
              </a:rPr>
              <a:t>ЧЕЛЯБИНСК</a:t>
            </a:r>
            <a:r>
              <a:rPr sz="1100" spc="-15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endParaRPr sz="1100" dirty="0">
              <a:latin typeface="Tahoma"/>
              <a:cs typeface="Tahoma"/>
            </a:endParaRPr>
          </a:p>
          <a:p>
            <a:pPr marL="184150" indent="-171450" algn="just">
              <a:lnSpc>
                <a:spcPct val="100000"/>
              </a:lnSpc>
              <a:spcBef>
                <a:spcPts val="150"/>
              </a:spcBef>
              <a:buFont typeface="Arial" pitchFamily="34" charset="0"/>
              <a:buChar char="•"/>
            </a:pPr>
            <a:r>
              <a:rPr sz="1100" spc="20" dirty="0" smtClean="0">
                <a:solidFill>
                  <a:srgbClr val="FFFFFF"/>
                </a:solidFill>
                <a:latin typeface="Tahoma"/>
                <a:cs typeface="Tahoma"/>
              </a:rPr>
              <a:t>УФ</a:t>
            </a:r>
            <a:r>
              <a:rPr sz="1100" spc="25" dirty="0" smtClean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100" spc="-85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endParaRPr sz="1100" dirty="0">
              <a:latin typeface="Tahoma"/>
              <a:cs typeface="Tahoma"/>
            </a:endParaRPr>
          </a:p>
          <a:p>
            <a:pPr marL="184150" indent="-171450" algn="just">
              <a:lnSpc>
                <a:spcPct val="100000"/>
              </a:lnSpc>
              <a:spcBef>
                <a:spcPts val="150"/>
              </a:spcBef>
              <a:buFont typeface="Arial" pitchFamily="34" charset="0"/>
              <a:buChar char="•"/>
            </a:pPr>
            <a:r>
              <a:rPr sz="1100" spc="-10" dirty="0" smtClean="0">
                <a:solidFill>
                  <a:srgbClr val="FFFFFF"/>
                </a:solidFill>
                <a:latin typeface="Tahoma"/>
                <a:cs typeface="Tahoma"/>
              </a:rPr>
              <a:t>НОВОСИБИРСК</a:t>
            </a:r>
            <a:r>
              <a:rPr sz="1100" spc="-1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endParaRPr sz="1100" dirty="0">
              <a:latin typeface="Tahoma"/>
              <a:cs typeface="Tahoma"/>
            </a:endParaRPr>
          </a:p>
          <a:p>
            <a:pPr marL="184150" indent="-171450" algn="just">
              <a:lnSpc>
                <a:spcPct val="100000"/>
              </a:lnSpc>
              <a:spcBef>
                <a:spcPts val="150"/>
              </a:spcBef>
              <a:buFont typeface="Arial" pitchFamily="34" charset="0"/>
              <a:buChar char="•"/>
            </a:pPr>
            <a:r>
              <a:rPr sz="1100" spc="-10" dirty="0" smtClean="0">
                <a:solidFill>
                  <a:srgbClr val="FFFFFF"/>
                </a:solidFill>
                <a:latin typeface="Tahoma"/>
                <a:cs typeface="Tahoma"/>
              </a:rPr>
              <a:t>ОМСК</a:t>
            </a:r>
            <a:r>
              <a:rPr sz="1100" spc="-1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endParaRPr sz="1100" dirty="0">
              <a:latin typeface="Tahoma"/>
              <a:cs typeface="Tahoma"/>
            </a:endParaRPr>
          </a:p>
          <a:p>
            <a:pPr marL="184150" indent="-171450" algn="just">
              <a:lnSpc>
                <a:spcPct val="100000"/>
              </a:lnSpc>
              <a:spcBef>
                <a:spcPts val="150"/>
              </a:spcBef>
              <a:buFont typeface="Arial" pitchFamily="34" charset="0"/>
              <a:buChar char="•"/>
            </a:pPr>
            <a:r>
              <a:rPr sz="1100" spc="20" dirty="0" smtClean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1100" spc="-25" dirty="0" smtClean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100" spc="15" dirty="0" smtClean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100" spc="-20" dirty="0" smtClean="0">
                <a:solidFill>
                  <a:srgbClr val="FFFFFF"/>
                </a:solidFill>
                <a:latin typeface="Tahoma"/>
                <a:cs typeface="Tahoma"/>
              </a:rPr>
              <a:t>СНОЯРСК</a:t>
            </a:r>
            <a:r>
              <a:rPr sz="1100" spc="-2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992744" y="191770"/>
            <a:ext cx="2028189" cy="389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</a:pPr>
            <a:r>
              <a:rPr sz="1200" spc="15" dirty="0">
                <a:solidFill>
                  <a:srgbClr val="FFFFFF"/>
                </a:solidFill>
                <a:latin typeface="Tahoma"/>
                <a:cs typeface="Tahoma"/>
              </a:rPr>
              <a:t>КАР</a:t>
            </a:r>
            <a:r>
              <a:rPr sz="1200" spc="-60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200" spc="2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2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Tahoma"/>
                <a:cs typeface="Tahoma"/>
              </a:rPr>
              <a:t>ИСП</a:t>
            </a:r>
            <a:r>
              <a:rPr sz="1200" spc="-3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00" dirty="0">
                <a:solidFill>
                  <a:srgbClr val="FFFFFF"/>
                </a:solidFill>
                <a:latin typeface="Tahoma"/>
                <a:cs typeface="Tahoma"/>
              </a:rPr>
              <a:t>ЛЬЗОВАНИЯ </a:t>
            </a:r>
            <a:r>
              <a:rPr sz="1200" spc="40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1200" spc="1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00" spc="25" dirty="0">
                <a:solidFill>
                  <a:srgbClr val="FFFFFF"/>
                </a:solidFill>
                <a:latin typeface="Tahoma"/>
                <a:cs typeface="Tahoma"/>
              </a:rPr>
              <a:t>ДИФИК</a:t>
            </a:r>
            <a:r>
              <a:rPr sz="1200" spc="-5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200" spc="-2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00" spc="-5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200" spc="2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2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«УНИРЕМ»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249866" y="2996438"/>
            <a:ext cx="952500" cy="1358265"/>
          </a:xfrm>
          <a:custGeom>
            <a:avLst/>
            <a:gdLst/>
            <a:ahLst/>
            <a:cxnLst/>
            <a:rect l="l" t="t" r="r" b="b"/>
            <a:pathLst>
              <a:path w="952500" h="1358264">
                <a:moveTo>
                  <a:pt x="952258" y="0"/>
                </a:moveTo>
                <a:lnTo>
                  <a:pt x="952258" y="567944"/>
                </a:lnTo>
                <a:lnTo>
                  <a:pt x="0" y="567944"/>
                </a:lnTo>
                <a:lnTo>
                  <a:pt x="0" y="1358112"/>
                </a:lnTo>
              </a:path>
            </a:pathLst>
          </a:custGeom>
          <a:ln w="12700">
            <a:solidFill>
              <a:srgbClr val="0072BC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43215" y="2201837"/>
            <a:ext cx="0" cy="960755"/>
          </a:xfrm>
          <a:custGeom>
            <a:avLst/>
            <a:gdLst/>
            <a:ahLst/>
            <a:cxnLst/>
            <a:rect l="l" t="t" r="r" b="b"/>
            <a:pathLst>
              <a:path h="960755">
                <a:moveTo>
                  <a:pt x="0" y="0"/>
                </a:moveTo>
                <a:lnTo>
                  <a:pt x="0" y="960551"/>
                </a:lnTo>
              </a:path>
            </a:pathLst>
          </a:custGeom>
          <a:ln w="12700">
            <a:solidFill>
              <a:srgbClr val="0072BC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21800" y="4629529"/>
            <a:ext cx="966469" cy="1687195"/>
          </a:xfrm>
          <a:custGeom>
            <a:avLst/>
            <a:gdLst/>
            <a:ahLst/>
            <a:cxnLst/>
            <a:rect l="l" t="t" r="r" b="b"/>
            <a:pathLst>
              <a:path w="966470" h="1687195">
                <a:moveTo>
                  <a:pt x="0" y="1686991"/>
                </a:moveTo>
                <a:lnTo>
                  <a:pt x="0" y="1344637"/>
                </a:lnTo>
                <a:lnTo>
                  <a:pt x="966393" y="1344637"/>
                </a:lnTo>
                <a:lnTo>
                  <a:pt x="966393" y="0"/>
                </a:lnTo>
              </a:path>
            </a:pathLst>
          </a:custGeom>
          <a:ln w="12700">
            <a:solidFill>
              <a:srgbClr val="0072BC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>
            <a:spLocks noGrp="1"/>
          </p:cNvSpPr>
          <p:nvPr>
            <p:ph type="sldNum" sz="quarter" idx="7"/>
          </p:nvPr>
        </p:nvSpPr>
        <p:spPr>
          <a:xfrm>
            <a:off x="9704692" y="6983072"/>
            <a:ext cx="436245" cy="340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440"/>
              </a:lnSpc>
            </a:pPr>
            <a:fld id="{81D60167-4931-47E6-BA6A-407CBD079E47}" type="slidenum">
              <a:rPr spc="265" dirty="0">
                <a:latin typeface="Calibri"/>
                <a:cs typeface="Calibri"/>
              </a:rPr>
              <a:t>14</a:t>
            </a:fld>
            <a:endParaRPr spc="265" dirty="0">
              <a:latin typeface="Calibri"/>
              <a:cs typeface="Calibri"/>
            </a:endParaRPr>
          </a:p>
        </p:txBody>
      </p:sp>
      <p:pic>
        <p:nvPicPr>
          <p:cNvPr id="48" name="Picture 2" descr="C:\Users\ggarmai\Desktop\2016-03-14_08490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98356"/>
            <a:ext cx="1339850" cy="109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39882" y="5431590"/>
            <a:ext cx="3352165" cy="2128520"/>
          </a:xfrm>
          <a:custGeom>
            <a:avLst/>
            <a:gdLst/>
            <a:ahLst/>
            <a:cxnLst/>
            <a:rect l="l" t="t" r="r" b="b"/>
            <a:pathLst>
              <a:path w="3352165" h="2128520">
                <a:moveTo>
                  <a:pt x="3308293" y="0"/>
                </a:moveTo>
                <a:lnTo>
                  <a:pt x="3249343" y="1106"/>
                </a:lnTo>
                <a:lnTo>
                  <a:pt x="3188663" y="3597"/>
                </a:lnTo>
                <a:lnTo>
                  <a:pt x="3126949" y="7183"/>
                </a:lnTo>
                <a:lnTo>
                  <a:pt x="3003200" y="16480"/>
                </a:lnTo>
                <a:lnTo>
                  <a:pt x="3003200" y="271737"/>
                </a:lnTo>
                <a:lnTo>
                  <a:pt x="3002755" y="271737"/>
                </a:lnTo>
                <a:lnTo>
                  <a:pt x="2974981" y="339192"/>
                </a:lnTo>
                <a:lnTo>
                  <a:pt x="2945002" y="368898"/>
                </a:lnTo>
                <a:lnTo>
                  <a:pt x="2906790" y="396021"/>
                </a:lnTo>
                <a:lnTo>
                  <a:pt x="2862217" y="420635"/>
                </a:lnTo>
                <a:lnTo>
                  <a:pt x="2813155" y="442813"/>
                </a:lnTo>
                <a:lnTo>
                  <a:pt x="2761475" y="462631"/>
                </a:lnTo>
                <a:lnTo>
                  <a:pt x="2709050" y="480160"/>
                </a:lnTo>
                <a:lnTo>
                  <a:pt x="2657752" y="495476"/>
                </a:lnTo>
                <a:lnTo>
                  <a:pt x="2609451" y="508651"/>
                </a:lnTo>
                <a:lnTo>
                  <a:pt x="2501258" y="536075"/>
                </a:lnTo>
                <a:lnTo>
                  <a:pt x="2355789" y="576755"/>
                </a:lnTo>
                <a:lnTo>
                  <a:pt x="2211031" y="619612"/>
                </a:lnTo>
                <a:lnTo>
                  <a:pt x="2018812" y="679388"/>
                </a:lnTo>
                <a:lnTo>
                  <a:pt x="1443845" y="867269"/>
                </a:lnTo>
                <a:lnTo>
                  <a:pt x="1396151" y="884112"/>
                </a:lnTo>
                <a:lnTo>
                  <a:pt x="1348499" y="901739"/>
                </a:lnTo>
                <a:lnTo>
                  <a:pt x="1300923" y="920098"/>
                </a:lnTo>
                <a:lnTo>
                  <a:pt x="1253461" y="939137"/>
                </a:lnTo>
                <a:lnTo>
                  <a:pt x="1206146" y="958801"/>
                </a:lnTo>
                <a:lnTo>
                  <a:pt x="1159015" y="979040"/>
                </a:lnTo>
                <a:lnTo>
                  <a:pt x="1112104" y="999800"/>
                </a:lnTo>
                <a:lnTo>
                  <a:pt x="1065448" y="1021028"/>
                </a:lnTo>
                <a:lnTo>
                  <a:pt x="1019082" y="1042672"/>
                </a:lnTo>
                <a:lnTo>
                  <a:pt x="973043" y="1064679"/>
                </a:lnTo>
                <a:lnTo>
                  <a:pt x="927366" y="1086997"/>
                </a:lnTo>
                <a:lnTo>
                  <a:pt x="837240" y="1132353"/>
                </a:lnTo>
                <a:lnTo>
                  <a:pt x="793694" y="1155108"/>
                </a:lnTo>
                <a:lnTo>
                  <a:pt x="750509" y="1178610"/>
                </a:lnTo>
                <a:lnTo>
                  <a:pt x="707753" y="1202910"/>
                </a:lnTo>
                <a:lnTo>
                  <a:pt x="665494" y="1228062"/>
                </a:lnTo>
                <a:lnTo>
                  <a:pt x="623800" y="1254118"/>
                </a:lnTo>
                <a:lnTo>
                  <a:pt x="582738" y="1281131"/>
                </a:lnTo>
                <a:lnTo>
                  <a:pt x="542376" y="1309152"/>
                </a:lnTo>
                <a:lnTo>
                  <a:pt x="502782" y="1338235"/>
                </a:lnTo>
                <a:lnTo>
                  <a:pt x="464024" y="1368432"/>
                </a:lnTo>
                <a:lnTo>
                  <a:pt x="426169" y="1399795"/>
                </a:lnTo>
                <a:lnTo>
                  <a:pt x="389286" y="1432378"/>
                </a:lnTo>
                <a:lnTo>
                  <a:pt x="352274" y="1467271"/>
                </a:lnTo>
                <a:lnTo>
                  <a:pt x="316128" y="1503640"/>
                </a:lnTo>
                <a:lnTo>
                  <a:pt x="281026" y="1541433"/>
                </a:lnTo>
                <a:lnTo>
                  <a:pt x="247141" y="1580595"/>
                </a:lnTo>
                <a:lnTo>
                  <a:pt x="214651" y="1621074"/>
                </a:lnTo>
                <a:lnTo>
                  <a:pt x="183730" y="1662817"/>
                </a:lnTo>
                <a:lnTo>
                  <a:pt x="154555" y="1705771"/>
                </a:lnTo>
                <a:lnTo>
                  <a:pt x="127300" y="1749882"/>
                </a:lnTo>
                <a:lnTo>
                  <a:pt x="102081" y="1795221"/>
                </a:lnTo>
                <a:lnTo>
                  <a:pt x="79256" y="1841366"/>
                </a:lnTo>
                <a:lnTo>
                  <a:pt x="58819" y="1888633"/>
                </a:lnTo>
                <a:lnTo>
                  <a:pt x="41005" y="1936845"/>
                </a:lnTo>
                <a:lnTo>
                  <a:pt x="25990" y="1985950"/>
                </a:lnTo>
                <a:lnTo>
                  <a:pt x="13950" y="2035894"/>
                </a:lnTo>
                <a:lnTo>
                  <a:pt x="5466" y="2083576"/>
                </a:lnTo>
                <a:lnTo>
                  <a:pt x="0" y="2128414"/>
                </a:lnTo>
                <a:lnTo>
                  <a:pt x="1589046" y="2128414"/>
                </a:lnTo>
                <a:lnTo>
                  <a:pt x="1583353" y="2124654"/>
                </a:lnTo>
                <a:lnTo>
                  <a:pt x="1541108" y="2095889"/>
                </a:lnTo>
                <a:lnTo>
                  <a:pt x="1500425" y="2067252"/>
                </a:lnTo>
                <a:lnTo>
                  <a:pt x="1461413" y="2038776"/>
                </a:lnTo>
                <a:lnTo>
                  <a:pt x="1424181" y="2010493"/>
                </a:lnTo>
                <a:lnTo>
                  <a:pt x="1388836" y="1982438"/>
                </a:lnTo>
                <a:lnTo>
                  <a:pt x="1355488" y="1954644"/>
                </a:lnTo>
                <a:lnTo>
                  <a:pt x="1324245" y="1927144"/>
                </a:lnTo>
                <a:lnTo>
                  <a:pt x="1295217" y="1899972"/>
                </a:lnTo>
                <a:lnTo>
                  <a:pt x="1244236" y="1846742"/>
                </a:lnTo>
                <a:lnTo>
                  <a:pt x="1203335" y="1795098"/>
                </a:lnTo>
                <a:lnTo>
                  <a:pt x="1170254" y="1739387"/>
                </a:lnTo>
                <a:lnTo>
                  <a:pt x="1147208" y="1678876"/>
                </a:lnTo>
                <a:lnTo>
                  <a:pt x="1137664" y="1619821"/>
                </a:lnTo>
                <a:lnTo>
                  <a:pt x="1137711" y="1590843"/>
                </a:lnTo>
                <a:lnTo>
                  <a:pt x="1146949" y="1533992"/>
                </a:lnTo>
                <a:lnTo>
                  <a:pt x="1167725" y="1478623"/>
                </a:lnTo>
                <a:lnTo>
                  <a:pt x="1199254" y="1424745"/>
                </a:lnTo>
                <a:lnTo>
                  <a:pt x="1240749" y="1372370"/>
                </a:lnTo>
                <a:lnTo>
                  <a:pt x="1291425" y="1321507"/>
                </a:lnTo>
                <a:lnTo>
                  <a:pt x="1350495" y="1272167"/>
                </a:lnTo>
                <a:lnTo>
                  <a:pt x="1382933" y="1248071"/>
                </a:lnTo>
                <a:lnTo>
                  <a:pt x="1417174" y="1224359"/>
                </a:lnTo>
                <a:lnTo>
                  <a:pt x="1453121" y="1201034"/>
                </a:lnTo>
                <a:lnTo>
                  <a:pt x="1490676" y="1178095"/>
                </a:lnTo>
                <a:lnTo>
                  <a:pt x="1529739" y="1155545"/>
                </a:lnTo>
                <a:lnTo>
                  <a:pt x="1570214" y="1133384"/>
                </a:lnTo>
                <a:lnTo>
                  <a:pt x="1612001" y="1111614"/>
                </a:lnTo>
                <a:lnTo>
                  <a:pt x="1655003" y="1090236"/>
                </a:lnTo>
                <a:lnTo>
                  <a:pt x="1699121" y="1069252"/>
                </a:lnTo>
                <a:lnTo>
                  <a:pt x="1744257" y="1048662"/>
                </a:lnTo>
                <a:lnTo>
                  <a:pt x="1790312" y="1028468"/>
                </a:lnTo>
                <a:lnTo>
                  <a:pt x="1837189" y="1008672"/>
                </a:lnTo>
                <a:lnTo>
                  <a:pt x="1884789" y="989274"/>
                </a:lnTo>
                <a:lnTo>
                  <a:pt x="1933015" y="970276"/>
                </a:lnTo>
                <a:lnTo>
                  <a:pt x="1981766" y="951679"/>
                </a:lnTo>
                <a:lnTo>
                  <a:pt x="2030947" y="933484"/>
                </a:lnTo>
                <a:lnTo>
                  <a:pt x="2130200" y="898307"/>
                </a:lnTo>
                <a:lnTo>
                  <a:pt x="2229988" y="864755"/>
                </a:lnTo>
                <a:lnTo>
                  <a:pt x="2329525" y="832837"/>
                </a:lnTo>
                <a:lnTo>
                  <a:pt x="2476641" y="788049"/>
                </a:lnTo>
                <a:lnTo>
                  <a:pt x="2708307" y="721165"/>
                </a:lnTo>
                <a:lnTo>
                  <a:pt x="2793310" y="695519"/>
                </a:lnTo>
                <a:lnTo>
                  <a:pt x="2873853" y="670063"/>
                </a:lnTo>
                <a:lnTo>
                  <a:pt x="2950010" y="644803"/>
                </a:lnTo>
                <a:lnTo>
                  <a:pt x="3021856" y="619746"/>
                </a:lnTo>
                <a:lnTo>
                  <a:pt x="3089465" y="594896"/>
                </a:lnTo>
                <a:lnTo>
                  <a:pt x="3152911" y="570260"/>
                </a:lnTo>
                <a:lnTo>
                  <a:pt x="3212268" y="545844"/>
                </a:lnTo>
                <a:lnTo>
                  <a:pt x="3267612" y="521652"/>
                </a:lnTo>
                <a:lnTo>
                  <a:pt x="3319015" y="497691"/>
                </a:lnTo>
                <a:lnTo>
                  <a:pt x="3352119" y="481170"/>
                </a:lnTo>
                <a:lnTo>
                  <a:pt x="3352119" y="440"/>
                </a:lnTo>
                <a:lnTo>
                  <a:pt x="3308293" y="0"/>
                </a:lnTo>
                <a:close/>
              </a:path>
            </a:pathLst>
          </a:custGeom>
          <a:solidFill>
            <a:srgbClr val="192F5B"/>
          </a:solidFill>
        </p:spPr>
        <p:txBody>
          <a:bodyPr wrap="square" lIns="0" tIns="0" rIns="0" bIns="0" rtlCol="0"/>
          <a:lstStyle/>
          <a:p>
            <a:endParaRPr sz="1700">
              <a:latin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81508" y="5471080"/>
            <a:ext cx="3310890" cy="2089150"/>
          </a:xfrm>
          <a:custGeom>
            <a:avLst/>
            <a:gdLst/>
            <a:ahLst/>
            <a:cxnLst/>
            <a:rect l="l" t="t" r="r" b="b"/>
            <a:pathLst>
              <a:path w="3310890" h="2089150">
                <a:moveTo>
                  <a:pt x="3264947" y="0"/>
                </a:moveTo>
                <a:lnTo>
                  <a:pt x="3216316" y="863"/>
                </a:lnTo>
                <a:lnTo>
                  <a:pt x="3166339" y="2715"/>
                </a:lnTo>
                <a:lnTo>
                  <a:pt x="3115445" y="5386"/>
                </a:lnTo>
                <a:lnTo>
                  <a:pt x="3064067" y="8706"/>
                </a:lnTo>
                <a:lnTo>
                  <a:pt x="2961575" y="16614"/>
                </a:lnTo>
                <a:lnTo>
                  <a:pt x="2961575" y="149951"/>
                </a:lnTo>
                <a:lnTo>
                  <a:pt x="2975423" y="161106"/>
                </a:lnTo>
                <a:lnTo>
                  <a:pt x="2986289" y="173803"/>
                </a:lnTo>
                <a:lnTo>
                  <a:pt x="2994096" y="188151"/>
                </a:lnTo>
                <a:lnTo>
                  <a:pt x="2998773" y="204256"/>
                </a:lnTo>
                <a:lnTo>
                  <a:pt x="3001632" y="229147"/>
                </a:lnTo>
                <a:lnTo>
                  <a:pt x="3000207" y="253099"/>
                </a:lnTo>
                <a:lnTo>
                  <a:pt x="2979868" y="299412"/>
                </a:lnTo>
                <a:lnTo>
                  <a:pt x="2928475" y="345642"/>
                </a:lnTo>
                <a:lnTo>
                  <a:pt x="2888232" y="369489"/>
                </a:lnTo>
                <a:lnTo>
                  <a:pt x="2836746" y="394233"/>
                </a:lnTo>
                <a:lnTo>
                  <a:pt x="2772855" y="420179"/>
                </a:lnTo>
                <a:lnTo>
                  <a:pt x="2695399" y="447633"/>
                </a:lnTo>
                <a:lnTo>
                  <a:pt x="2603219" y="476900"/>
                </a:lnTo>
                <a:lnTo>
                  <a:pt x="2018594" y="651694"/>
                </a:lnTo>
                <a:lnTo>
                  <a:pt x="1809984" y="718896"/>
                </a:lnTo>
                <a:lnTo>
                  <a:pt x="1571690" y="799781"/>
                </a:lnTo>
                <a:lnTo>
                  <a:pt x="1299805" y="896965"/>
                </a:lnTo>
                <a:lnTo>
                  <a:pt x="1238924" y="919794"/>
                </a:lnTo>
                <a:lnTo>
                  <a:pt x="1179689" y="943069"/>
                </a:lnTo>
                <a:lnTo>
                  <a:pt x="1122083" y="966775"/>
                </a:lnTo>
                <a:lnTo>
                  <a:pt x="1066094" y="990894"/>
                </a:lnTo>
                <a:lnTo>
                  <a:pt x="1011706" y="1015409"/>
                </a:lnTo>
                <a:lnTo>
                  <a:pt x="958905" y="1040304"/>
                </a:lnTo>
                <a:lnTo>
                  <a:pt x="907675" y="1065562"/>
                </a:lnTo>
                <a:lnTo>
                  <a:pt x="858004" y="1091165"/>
                </a:lnTo>
                <a:lnTo>
                  <a:pt x="809876" y="1117096"/>
                </a:lnTo>
                <a:lnTo>
                  <a:pt x="763276" y="1143339"/>
                </a:lnTo>
                <a:lnTo>
                  <a:pt x="718190" y="1169877"/>
                </a:lnTo>
                <a:lnTo>
                  <a:pt x="674604" y="1196693"/>
                </a:lnTo>
                <a:lnTo>
                  <a:pt x="632503" y="1223769"/>
                </a:lnTo>
                <a:lnTo>
                  <a:pt x="591872" y="1251089"/>
                </a:lnTo>
                <a:lnTo>
                  <a:pt x="552697" y="1278636"/>
                </a:lnTo>
                <a:lnTo>
                  <a:pt x="514964" y="1306393"/>
                </a:lnTo>
                <a:lnTo>
                  <a:pt x="478657" y="1334343"/>
                </a:lnTo>
                <a:lnTo>
                  <a:pt x="443763" y="1362469"/>
                </a:lnTo>
                <a:lnTo>
                  <a:pt x="410266" y="1390754"/>
                </a:lnTo>
                <a:lnTo>
                  <a:pt x="378153" y="1419181"/>
                </a:lnTo>
                <a:lnTo>
                  <a:pt x="347408" y="1447733"/>
                </a:lnTo>
                <a:lnTo>
                  <a:pt x="318017" y="1476394"/>
                </a:lnTo>
                <a:lnTo>
                  <a:pt x="289966" y="1505146"/>
                </a:lnTo>
                <a:lnTo>
                  <a:pt x="263240" y="1533972"/>
                </a:lnTo>
                <a:lnTo>
                  <a:pt x="237824" y="1562855"/>
                </a:lnTo>
                <a:lnTo>
                  <a:pt x="190866" y="1620726"/>
                </a:lnTo>
                <a:lnTo>
                  <a:pt x="160686" y="1661982"/>
                </a:lnTo>
                <a:lnTo>
                  <a:pt x="133095" y="1703710"/>
                </a:lnTo>
                <a:lnTo>
                  <a:pt x="108068" y="1746005"/>
                </a:lnTo>
                <a:lnTo>
                  <a:pt x="85578" y="1788961"/>
                </a:lnTo>
                <a:lnTo>
                  <a:pt x="65601" y="1832673"/>
                </a:lnTo>
                <a:lnTo>
                  <a:pt x="48110" y="1877235"/>
                </a:lnTo>
                <a:lnTo>
                  <a:pt x="33079" y="1922742"/>
                </a:lnTo>
                <a:lnTo>
                  <a:pt x="20484" y="1969288"/>
                </a:lnTo>
                <a:lnTo>
                  <a:pt x="10299" y="2016968"/>
                </a:lnTo>
                <a:lnTo>
                  <a:pt x="2497" y="2065877"/>
                </a:lnTo>
                <a:lnTo>
                  <a:pt x="0" y="2088924"/>
                </a:lnTo>
                <a:lnTo>
                  <a:pt x="1477247" y="2088924"/>
                </a:lnTo>
                <a:lnTo>
                  <a:pt x="1435728" y="2059668"/>
                </a:lnTo>
                <a:lnTo>
                  <a:pt x="1396359" y="2030898"/>
                </a:lnTo>
                <a:lnTo>
                  <a:pt x="1359225" y="2002674"/>
                </a:lnTo>
                <a:lnTo>
                  <a:pt x="1324330" y="1975000"/>
                </a:lnTo>
                <a:lnTo>
                  <a:pt x="1291677" y="1947876"/>
                </a:lnTo>
                <a:lnTo>
                  <a:pt x="1261270" y="1921308"/>
                </a:lnTo>
                <a:lnTo>
                  <a:pt x="1233113" y="1895296"/>
                </a:lnTo>
                <a:lnTo>
                  <a:pt x="1183564" y="1844953"/>
                </a:lnTo>
                <a:lnTo>
                  <a:pt x="1143059" y="1796869"/>
                </a:lnTo>
                <a:lnTo>
                  <a:pt x="1111629" y="1751066"/>
                </a:lnTo>
                <a:lnTo>
                  <a:pt x="1085307" y="1700324"/>
                </a:lnTo>
                <a:lnTo>
                  <a:pt x="1067370" y="1649497"/>
                </a:lnTo>
                <a:lnTo>
                  <a:pt x="1057824" y="1598663"/>
                </a:lnTo>
                <a:lnTo>
                  <a:pt x="1056676" y="1547898"/>
                </a:lnTo>
                <a:lnTo>
                  <a:pt x="1063932" y="1497280"/>
                </a:lnTo>
                <a:lnTo>
                  <a:pt x="1079600" y="1446888"/>
                </a:lnTo>
                <a:lnTo>
                  <a:pt x="1112196" y="1382424"/>
                </a:lnTo>
                <a:lnTo>
                  <a:pt x="1133666" y="1350563"/>
                </a:lnTo>
                <a:lnTo>
                  <a:pt x="1158610" y="1318929"/>
                </a:lnTo>
                <a:lnTo>
                  <a:pt x="1187048" y="1287505"/>
                </a:lnTo>
                <a:lnTo>
                  <a:pt x="1218998" y="1256278"/>
                </a:lnTo>
                <a:lnTo>
                  <a:pt x="1254482" y="1225231"/>
                </a:lnTo>
                <a:lnTo>
                  <a:pt x="1293517" y="1194350"/>
                </a:lnTo>
                <a:lnTo>
                  <a:pt x="1336125" y="1163619"/>
                </a:lnTo>
                <a:lnTo>
                  <a:pt x="1382323" y="1133022"/>
                </a:lnTo>
                <a:lnTo>
                  <a:pt x="1432133" y="1102545"/>
                </a:lnTo>
                <a:lnTo>
                  <a:pt x="1485574" y="1072171"/>
                </a:lnTo>
                <a:lnTo>
                  <a:pt x="1542665" y="1041887"/>
                </a:lnTo>
                <a:lnTo>
                  <a:pt x="1603426" y="1011675"/>
                </a:lnTo>
                <a:lnTo>
                  <a:pt x="1667876" y="981522"/>
                </a:lnTo>
                <a:lnTo>
                  <a:pt x="1704454" y="965164"/>
                </a:lnTo>
                <a:lnTo>
                  <a:pt x="1742138" y="948827"/>
                </a:lnTo>
                <a:lnTo>
                  <a:pt x="1780944" y="932508"/>
                </a:lnTo>
                <a:lnTo>
                  <a:pt x="1820886" y="916200"/>
                </a:lnTo>
                <a:lnTo>
                  <a:pt x="1861980" y="899899"/>
                </a:lnTo>
                <a:lnTo>
                  <a:pt x="1904239" y="883599"/>
                </a:lnTo>
                <a:lnTo>
                  <a:pt x="1992315" y="850984"/>
                </a:lnTo>
                <a:lnTo>
                  <a:pt x="2085231" y="818313"/>
                </a:lnTo>
                <a:lnTo>
                  <a:pt x="2183104" y="785547"/>
                </a:lnTo>
                <a:lnTo>
                  <a:pt x="2286053" y="752644"/>
                </a:lnTo>
                <a:lnTo>
                  <a:pt x="2450249" y="702944"/>
                </a:lnTo>
                <a:lnTo>
                  <a:pt x="2684819" y="635094"/>
                </a:lnTo>
                <a:lnTo>
                  <a:pt x="2796357" y="600615"/>
                </a:lnTo>
                <a:lnTo>
                  <a:pt x="2849520" y="583365"/>
                </a:lnTo>
                <a:lnTo>
                  <a:pt x="2900934" y="566113"/>
                </a:lnTo>
                <a:lnTo>
                  <a:pt x="2950586" y="548862"/>
                </a:lnTo>
                <a:lnTo>
                  <a:pt x="2998468" y="531618"/>
                </a:lnTo>
                <a:lnTo>
                  <a:pt x="3044569" y="514383"/>
                </a:lnTo>
                <a:lnTo>
                  <a:pt x="3088878" y="497162"/>
                </a:lnTo>
                <a:lnTo>
                  <a:pt x="3131385" y="479957"/>
                </a:lnTo>
                <a:lnTo>
                  <a:pt x="3172081" y="462774"/>
                </a:lnTo>
                <a:lnTo>
                  <a:pt x="3210954" y="445615"/>
                </a:lnTo>
                <a:lnTo>
                  <a:pt x="3247995" y="428485"/>
                </a:lnTo>
                <a:lnTo>
                  <a:pt x="3283194" y="411387"/>
                </a:lnTo>
                <a:lnTo>
                  <a:pt x="3310494" y="397418"/>
                </a:lnTo>
                <a:lnTo>
                  <a:pt x="3310494" y="286"/>
                </a:lnTo>
                <a:lnTo>
                  <a:pt x="32649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00">
              <a:latin typeface="Calibri" panose="020F05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01407" y="5479717"/>
            <a:ext cx="3291204" cy="2080895"/>
          </a:xfrm>
          <a:custGeom>
            <a:avLst/>
            <a:gdLst/>
            <a:ahLst/>
            <a:cxnLst/>
            <a:rect l="l" t="t" r="r" b="b"/>
            <a:pathLst>
              <a:path w="3291204" h="2080895">
                <a:moveTo>
                  <a:pt x="3103050" y="0"/>
                </a:moveTo>
                <a:lnTo>
                  <a:pt x="3049253" y="135"/>
                </a:lnTo>
                <a:lnTo>
                  <a:pt x="2941675" y="1742"/>
                </a:lnTo>
                <a:lnTo>
                  <a:pt x="2941675" y="140058"/>
                </a:lnTo>
                <a:lnTo>
                  <a:pt x="2957674" y="149884"/>
                </a:lnTo>
                <a:lnTo>
                  <a:pt x="2970983" y="162289"/>
                </a:lnTo>
                <a:lnTo>
                  <a:pt x="2980944" y="177695"/>
                </a:lnTo>
                <a:lnTo>
                  <a:pt x="2986899" y="196522"/>
                </a:lnTo>
                <a:lnTo>
                  <a:pt x="2989822" y="225524"/>
                </a:lnTo>
                <a:lnTo>
                  <a:pt x="2987197" y="252547"/>
                </a:lnTo>
                <a:lnTo>
                  <a:pt x="2962525" y="302271"/>
                </a:lnTo>
                <a:lnTo>
                  <a:pt x="2907329" y="348926"/>
                </a:lnTo>
                <a:lnTo>
                  <a:pt x="2866550" y="372113"/>
                </a:lnTo>
                <a:lnTo>
                  <a:pt x="2816057" y="395746"/>
                </a:lnTo>
                <a:lnTo>
                  <a:pt x="2755158" y="420228"/>
                </a:lnTo>
                <a:lnTo>
                  <a:pt x="2683156" y="445964"/>
                </a:lnTo>
                <a:lnTo>
                  <a:pt x="2599359" y="473357"/>
                </a:lnTo>
                <a:lnTo>
                  <a:pt x="2052764" y="638189"/>
                </a:lnTo>
                <a:lnTo>
                  <a:pt x="1846896" y="704678"/>
                </a:lnTo>
                <a:lnTo>
                  <a:pt x="1675842" y="763097"/>
                </a:lnTo>
                <a:lnTo>
                  <a:pt x="1489633" y="830026"/>
                </a:lnTo>
                <a:lnTo>
                  <a:pt x="1287474" y="906528"/>
                </a:lnTo>
                <a:lnTo>
                  <a:pt x="1225090" y="931222"/>
                </a:lnTo>
                <a:lnTo>
                  <a:pt x="1164406" y="956213"/>
                </a:lnTo>
                <a:lnTo>
                  <a:pt x="1105410" y="981493"/>
                </a:lnTo>
                <a:lnTo>
                  <a:pt x="1048091" y="1007055"/>
                </a:lnTo>
                <a:lnTo>
                  <a:pt x="992436" y="1032889"/>
                </a:lnTo>
                <a:lnTo>
                  <a:pt x="938432" y="1058988"/>
                </a:lnTo>
                <a:lnTo>
                  <a:pt x="886069" y="1085344"/>
                </a:lnTo>
                <a:lnTo>
                  <a:pt x="835333" y="1111949"/>
                </a:lnTo>
                <a:lnTo>
                  <a:pt x="786213" y="1138794"/>
                </a:lnTo>
                <a:lnTo>
                  <a:pt x="738697" y="1165871"/>
                </a:lnTo>
                <a:lnTo>
                  <a:pt x="692771" y="1193173"/>
                </a:lnTo>
                <a:lnTo>
                  <a:pt x="648425" y="1220691"/>
                </a:lnTo>
                <a:lnTo>
                  <a:pt x="605646" y="1248417"/>
                </a:lnTo>
                <a:lnTo>
                  <a:pt x="564422" y="1276343"/>
                </a:lnTo>
                <a:lnTo>
                  <a:pt x="524741" y="1304461"/>
                </a:lnTo>
                <a:lnTo>
                  <a:pt x="486591" y="1332762"/>
                </a:lnTo>
                <a:lnTo>
                  <a:pt x="449959" y="1361239"/>
                </a:lnTo>
                <a:lnTo>
                  <a:pt x="414834" y="1389883"/>
                </a:lnTo>
                <a:lnTo>
                  <a:pt x="381204" y="1418687"/>
                </a:lnTo>
                <a:lnTo>
                  <a:pt x="349055" y="1447642"/>
                </a:lnTo>
                <a:lnTo>
                  <a:pt x="318375" y="1476742"/>
                </a:lnTo>
                <a:lnTo>
                  <a:pt x="289156" y="1505973"/>
                </a:lnTo>
                <a:lnTo>
                  <a:pt x="261382" y="1535332"/>
                </a:lnTo>
                <a:lnTo>
                  <a:pt x="235041" y="1564811"/>
                </a:lnTo>
                <a:lnTo>
                  <a:pt x="210122" y="1594400"/>
                </a:lnTo>
                <a:lnTo>
                  <a:pt x="157054" y="1664513"/>
                </a:lnTo>
                <a:lnTo>
                  <a:pt x="130031" y="1705403"/>
                </a:lnTo>
                <a:lnTo>
                  <a:pt x="105519" y="1746855"/>
                </a:lnTo>
                <a:lnTo>
                  <a:pt x="83493" y="1788961"/>
                </a:lnTo>
                <a:lnTo>
                  <a:pt x="63928" y="1831814"/>
                </a:lnTo>
                <a:lnTo>
                  <a:pt x="46799" y="1875507"/>
                </a:lnTo>
                <a:lnTo>
                  <a:pt x="32080" y="1920132"/>
                </a:lnTo>
                <a:lnTo>
                  <a:pt x="19747" y="1965782"/>
                </a:lnTo>
                <a:lnTo>
                  <a:pt x="9774" y="2012550"/>
                </a:lnTo>
                <a:lnTo>
                  <a:pt x="2136" y="2060529"/>
                </a:lnTo>
                <a:lnTo>
                  <a:pt x="0" y="2080288"/>
                </a:lnTo>
                <a:lnTo>
                  <a:pt x="1397545" y="2080288"/>
                </a:lnTo>
                <a:lnTo>
                  <a:pt x="1388007" y="2073013"/>
                </a:lnTo>
                <a:lnTo>
                  <a:pt x="1350122" y="2042963"/>
                </a:lnTo>
                <a:lnTo>
                  <a:pt x="1314444" y="2013471"/>
                </a:lnTo>
                <a:lnTo>
                  <a:pt x="1280954" y="1984553"/>
                </a:lnTo>
                <a:lnTo>
                  <a:pt x="1249632" y="1956223"/>
                </a:lnTo>
                <a:lnTo>
                  <a:pt x="1220460" y="1928497"/>
                </a:lnTo>
                <a:lnTo>
                  <a:pt x="1193417" y="1901391"/>
                </a:lnTo>
                <a:lnTo>
                  <a:pt x="1145643" y="1849098"/>
                </a:lnTo>
                <a:lnTo>
                  <a:pt x="1106155" y="1799465"/>
                </a:lnTo>
                <a:lnTo>
                  <a:pt x="1074800" y="1752615"/>
                </a:lnTo>
                <a:lnTo>
                  <a:pt x="1050474" y="1706740"/>
                </a:lnTo>
                <a:lnTo>
                  <a:pt x="1032656" y="1660753"/>
                </a:lnTo>
                <a:lnTo>
                  <a:pt x="1021353" y="1614706"/>
                </a:lnTo>
                <a:lnTo>
                  <a:pt x="1016569" y="1568654"/>
                </a:lnTo>
                <a:lnTo>
                  <a:pt x="1018309" y="1522648"/>
                </a:lnTo>
                <a:lnTo>
                  <a:pt x="1026581" y="1476740"/>
                </a:lnTo>
                <a:lnTo>
                  <a:pt x="1041386" y="1430988"/>
                </a:lnTo>
                <a:lnTo>
                  <a:pt x="1072325" y="1368718"/>
                </a:lnTo>
                <a:lnTo>
                  <a:pt x="1115534" y="1307447"/>
                </a:lnTo>
                <a:lnTo>
                  <a:pt x="1141782" y="1277153"/>
                </a:lnTo>
                <a:lnTo>
                  <a:pt x="1171146" y="1247070"/>
                </a:lnTo>
                <a:lnTo>
                  <a:pt x="1203644" y="1217183"/>
                </a:lnTo>
                <a:lnTo>
                  <a:pt x="1239291" y="1187481"/>
                </a:lnTo>
                <a:lnTo>
                  <a:pt x="1278104" y="1157950"/>
                </a:lnTo>
                <a:lnTo>
                  <a:pt x="1320099" y="1128577"/>
                </a:lnTo>
                <a:lnTo>
                  <a:pt x="1365292" y="1099349"/>
                </a:lnTo>
                <a:lnTo>
                  <a:pt x="1413701" y="1070253"/>
                </a:lnTo>
                <a:lnTo>
                  <a:pt x="1465341" y="1041276"/>
                </a:lnTo>
                <a:lnTo>
                  <a:pt x="1520228" y="1012405"/>
                </a:lnTo>
                <a:lnTo>
                  <a:pt x="1578379" y="983627"/>
                </a:lnTo>
                <a:lnTo>
                  <a:pt x="1639810" y="954928"/>
                </a:lnTo>
                <a:lnTo>
                  <a:pt x="1676526" y="938506"/>
                </a:lnTo>
                <a:lnTo>
                  <a:pt x="1714350" y="922107"/>
                </a:lnTo>
                <a:lnTo>
                  <a:pt x="1753297" y="905725"/>
                </a:lnTo>
                <a:lnTo>
                  <a:pt x="1793381" y="889357"/>
                </a:lnTo>
                <a:lnTo>
                  <a:pt x="1834617" y="872995"/>
                </a:lnTo>
                <a:lnTo>
                  <a:pt x="1877020" y="856637"/>
                </a:lnTo>
                <a:lnTo>
                  <a:pt x="1965386" y="823907"/>
                </a:lnTo>
                <a:lnTo>
                  <a:pt x="2058596" y="791127"/>
                </a:lnTo>
                <a:lnTo>
                  <a:pt x="2156769" y="758257"/>
                </a:lnTo>
                <a:lnTo>
                  <a:pt x="2260022" y="725255"/>
                </a:lnTo>
                <a:lnTo>
                  <a:pt x="2424685" y="675418"/>
                </a:lnTo>
                <a:lnTo>
                  <a:pt x="2659054" y="607626"/>
                </a:lnTo>
                <a:lnTo>
                  <a:pt x="2770085" y="573302"/>
                </a:lnTo>
                <a:lnTo>
                  <a:pt x="2823000" y="556135"/>
                </a:lnTo>
                <a:lnTo>
                  <a:pt x="2874167" y="538970"/>
                </a:lnTo>
                <a:lnTo>
                  <a:pt x="2923575" y="521811"/>
                </a:lnTo>
                <a:lnTo>
                  <a:pt x="2971215" y="504661"/>
                </a:lnTo>
                <a:lnTo>
                  <a:pt x="3017076" y="487523"/>
                </a:lnTo>
                <a:lnTo>
                  <a:pt x="3061148" y="470403"/>
                </a:lnTo>
                <a:lnTo>
                  <a:pt x="3103421" y="453303"/>
                </a:lnTo>
                <a:lnTo>
                  <a:pt x="3143884" y="436227"/>
                </a:lnTo>
                <a:lnTo>
                  <a:pt x="3182527" y="419178"/>
                </a:lnTo>
                <a:lnTo>
                  <a:pt x="3219339" y="402162"/>
                </a:lnTo>
                <a:lnTo>
                  <a:pt x="3254311" y="385181"/>
                </a:lnTo>
                <a:lnTo>
                  <a:pt x="3290595" y="366527"/>
                </a:lnTo>
                <a:lnTo>
                  <a:pt x="3290595" y="2041"/>
                </a:lnTo>
                <a:lnTo>
                  <a:pt x="3103050" y="0"/>
                </a:lnTo>
                <a:close/>
              </a:path>
            </a:pathLst>
          </a:custGeom>
          <a:solidFill>
            <a:srgbClr val="192F5B"/>
          </a:solidFill>
        </p:spPr>
        <p:txBody>
          <a:bodyPr wrap="square" lIns="0" tIns="0" rIns="0" bIns="0" rtlCol="0"/>
          <a:lstStyle/>
          <a:p>
            <a:endParaRPr sz="1700">
              <a:latin typeface="Calibri" panose="020F050202020403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12146" y="5874588"/>
            <a:ext cx="195580" cy="79375"/>
          </a:xfrm>
          <a:custGeom>
            <a:avLst/>
            <a:gdLst/>
            <a:ahLst/>
            <a:cxnLst/>
            <a:rect l="l" t="t" r="r" b="b"/>
            <a:pathLst>
              <a:path w="195579" h="79375">
                <a:moveTo>
                  <a:pt x="166649" y="0"/>
                </a:moveTo>
                <a:lnTo>
                  <a:pt x="117813" y="21315"/>
                </a:lnTo>
                <a:lnTo>
                  <a:pt x="67691" y="41630"/>
                </a:lnTo>
                <a:lnTo>
                  <a:pt x="0" y="67424"/>
                </a:lnTo>
                <a:lnTo>
                  <a:pt x="35826" y="79247"/>
                </a:lnTo>
                <a:lnTo>
                  <a:pt x="76238" y="63118"/>
                </a:lnTo>
                <a:lnTo>
                  <a:pt x="136718" y="37663"/>
                </a:lnTo>
                <a:lnTo>
                  <a:pt x="195465" y="10540"/>
                </a:lnTo>
                <a:lnTo>
                  <a:pt x="1666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00">
              <a:latin typeface="Calibri" panose="020F050202020403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414596" y="5787618"/>
            <a:ext cx="143510" cy="80010"/>
          </a:xfrm>
          <a:custGeom>
            <a:avLst/>
            <a:gdLst/>
            <a:ahLst/>
            <a:cxnLst/>
            <a:rect l="l" t="t" r="r" b="b"/>
            <a:pathLst>
              <a:path w="143509" h="80010">
                <a:moveTo>
                  <a:pt x="121297" y="0"/>
                </a:moveTo>
                <a:lnTo>
                  <a:pt x="83229" y="25123"/>
                </a:lnTo>
                <a:lnTo>
                  <a:pt x="42989" y="48247"/>
                </a:lnTo>
                <a:lnTo>
                  <a:pt x="0" y="70231"/>
                </a:lnTo>
                <a:lnTo>
                  <a:pt x="28422" y="79641"/>
                </a:lnTo>
                <a:lnTo>
                  <a:pt x="74029" y="54663"/>
                </a:lnTo>
                <a:lnTo>
                  <a:pt x="114561" y="29130"/>
                </a:lnTo>
                <a:lnTo>
                  <a:pt x="140296" y="10553"/>
                </a:lnTo>
                <a:lnTo>
                  <a:pt x="143446" y="8115"/>
                </a:lnTo>
                <a:lnTo>
                  <a:pt x="1212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00">
              <a:latin typeface="Calibri" panose="020F050202020403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010241" y="5956808"/>
            <a:ext cx="196850" cy="67945"/>
          </a:xfrm>
          <a:custGeom>
            <a:avLst/>
            <a:gdLst/>
            <a:ahLst/>
            <a:cxnLst/>
            <a:rect l="l" t="t" r="r" b="b"/>
            <a:pathLst>
              <a:path w="196850" h="67945">
                <a:moveTo>
                  <a:pt x="161975" y="0"/>
                </a:moveTo>
                <a:lnTo>
                  <a:pt x="140856" y="7584"/>
                </a:lnTo>
                <a:lnTo>
                  <a:pt x="51447" y="37642"/>
                </a:lnTo>
                <a:lnTo>
                  <a:pt x="0" y="53416"/>
                </a:lnTo>
                <a:lnTo>
                  <a:pt x="42341" y="67373"/>
                </a:lnTo>
                <a:lnTo>
                  <a:pt x="59359" y="62001"/>
                </a:lnTo>
                <a:lnTo>
                  <a:pt x="134161" y="36148"/>
                </a:lnTo>
                <a:lnTo>
                  <a:pt x="158722" y="27344"/>
                </a:lnTo>
                <a:lnTo>
                  <a:pt x="196824" y="12750"/>
                </a:lnTo>
                <a:lnTo>
                  <a:pt x="1619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00">
              <a:latin typeface="Calibri" panose="020F050202020403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561688" y="5680938"/>
            <a:ext cx="85090" cy="93980"/>
          </a:xfrm>
          <a:custGeom>
            <a:avLst/>
            <a:gdLst/>
            <a:ahLst/>
            <a:cxnLst/>
            <a:rect l="l" t="t" r="r" b="b"/>
            <a:pathLst>
              <a:path w="85090" h="93979">
                <a:moveTo>
                  <a:pt x="66484" y="0"/>
                </a:moveTo>
                <a:lnTo>
                  <a:pt x="49159" y="35200"/>
                </a:lnTo>
                <a:lnTo>
                  <a:pt x="21693" y="67299"/>
                </a:lnTo>
                <a:lnTo>
                  <a:pt x="0" y="86715"/>
                </a:lnTo>
                <a:lnTo>
                  <a:pt x="21653" y="93865"/>
                </a:lnTo>
                <a:lnTo>
                  <a:pt x="55905" y="57657"/>
                </a:lnTo>
                <a:lnTo>
                  <a:pt x="79997" y="16700"/>
                </a:lnTo>
                <a:lnTo>
                  <a:pt x="84848" y="812"/>
                </a:lnTo>
                <a:lnTo>
                  <a:pt x="664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00">
              <a:latin typeface="Calibri" panose="020F050202020403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239072" y="6152057"/>
            <a:ext cx="313690" cy="101600"/>
          </a:xfrm>
          <a:custGeom>
            <a:avLst/>
            <a:gdLst/>
            <a:ahLst/>
            <a:cxnLst/>
            <a:rect l="l" t="t" r="r" b="b"/>
            <a:pathLst>
              <a:path w="313690" h="101600">
                <a:moveTo>
                  <a:pt x="264947" y="0"/>
                </a:moveTo>
                <a:lnTo>
                  <a:pt x="151454" y="34209"/>
                </a:lnTo>
                <a:lnTo>
                  <a:pt x="101212" y="50250"/>
                </a:lnTo>
                <a:lnTo>
                  <a:pt x="0" y="83908"/>
                </a:lnTo>
                <a:lnTo>
                  <a:pt x="52501" y="101231"/>
                </a:lnTo>
                <a:lnTo>
                  <a:pt x="131883" y="74361"/>
                </a:lnTo>
                <a:lnTo>
                  <a:pt x="171413" y="61541"/>
                </a:lnTo>
                <a:lnTo>
                  <a:pt x="288023" y="25465"/>
                </a:lnTo>
                <a:lnTo>
                  <a:pt x="313613" y="17805"/>
                </a:lnTo>
                <a:lnTo>
                  <a:pt x="2649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00">
              <a:latin typeface="Calibri" panose="020F050202020403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993748" y="7400697"/>
            <a:ext cx="79375" cy="159385"/>
          </a:xfrm>
          <a:custGeom>
            <a:avLst/>
            <a:gdLst/>
            <a:ahLst/>
            <a:cxnLst/>
            <a:rect l="l" t="t" r="r" b="b"/>
            <a:pathLst>
              <a:path w="79375" h="159384">
                <a:moveTo>
                  <a:pt x="43103" y="0"/>
                </a:moveTo>
                <a:lnTo>
                  <a:pt x="0" y="9804"/>
                </a:lnTo>
                <a:lnTo>
                  <a:pt x="3019" y="31449"/>
                </a:lnTo>
                <a:lnTo>
                  <a:pt x="6532" y="52978"/>
                </a:lnTo>
                <a:lnTo>
                  <a:pt x="10538" y="74316"/>
                </a:lnTo>
                <a:lnTo>
                  <a:pt x="15036" y="95389"/>
                </a:lnTo>
                <a:lnTo>
                  <a:pt x="27425" y="143356"/>
                </a:lnTo>
                <a:lnTo>
                  <a:pt x="32459" y="159307"/>
                </a:lnTo>
                <a:lnTo>
                  <a:pt x="79174" y="159307"/>
                </a:lnTo>
                <a:lnTo>
                  <a:pt x="70160" y="131036"/>
                </a:lnTo>
                <a:lnTo>
                  <a:pt x="58204" y="85356"/>
                </a:lnTo>
                <a:lnTo>
                  <a:pt x="53571" y="63886"/>
                </a:lnTo>
                <a:lnTo>
                  <a:pt x="49525" y="42535"/>
                </a:lnTo>
                <a:lnTo>
                  <a:pt x="46043" y="21255"/>
                </a:lnTo>
                <a:lnTo>
                  <a:pt x="431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00">
              <a:latin typeface="Calibri" panose="020F050202020403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549193" y="6081509"/>
            <a:ext cx="255270" cy="74930"/>
          </a:xfrm>
          <a:custGeom>
            <a:avLst/>
            <a:gdLst/>
            <a:ahLst/>
            <a:cxnLst/>
            <a:rect l="l" t="t" r="r" b="b"/>
            <a:pathLst>
              <a:path w="255270" h="74929">
                <a:moveTo>
                  <a:pt x="208927" y="0"/>
                </a:moveTo>
                <a:lnTo>
                  <a:pt x="0" y="57416"/>
                </a:lnTo>
                <a:lnTo>
                  <a:pt x="51346" y="74358"/>
                </a:lnTo>
                <a:lnTo>
                  <a:pt x="254965" y="16865"/>
                </a:lnTo>
                <a:lnTo>
                  <a:pt x="2089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00">
              <a:latin typeface="Calibri" panose="020F050202020403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505046" y="5530113"/>
            <a:ext cx="92075" cy="36830"/>
          </a:xfrm>
          <a:custGeom>
            <a:avLst/>
            <a:gdLst/>
            <a:ahLst/>
            <a:cxnLst/>
            <a:rect l="l" t="t" r="r" b="b"/>
            <a:pathLst>
              <a:path w="92075" h="36829">
                <a:moveTo>
                  <a:pt x="28257" y="0"/>
                </a:moveTo>
                <a:lnTo>
                  <a:pt x="0" y="9372"/>
                </a:lnTo>
                <a:lnTo>
                  <a:pt x="7061" y="10706"/>
                </a:lnTo>
                <a:lnTo>
                  <a:pt x="14071" y="12268"/>
                </a:lnTo>
                <a:lnTo>
                  <a:pt x="58369" y="28320"/>
                </a:lnTo>
                <a:lnTo>
                  <a:pt x="64096" y="31699"/>
                </a:lnTo>
                <a:lnTo>
                  <a:pt x="67005" y="33350"/>
                </a:lnTo>
                <a:lnTo>
                  <a:pt x="68643" y="34404"/>
                </a:lnTo>
                <a:lnTo>
                  <a:pt x="70358" y="35382"/>
                </a:lnTo>
                <a:lnTo>
                  <a:pt x="72034" y="36398"/>
                </a:lnTo>
                <a:lnTo>
                  <a:pt x="91503" y="30619"/>
                </a:lnTo>
                <a:lnTo>
                  <a:pt x="76667" y="20372"/>
                </a:lnTo>
                <a:lnTo>
                  <a:pt x="61013" y="11961"/>
                </a:lnTo>
                <a:lnTo>
                  <a:pt x="44794" y="5225"/>
                </a:lnTo>
                <a:lnTo>
                  <a:pt x="282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00">
              <a:latin typeface="Calibri" panose="020F050202020403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595788" y="5575680"/>
            <a:ext cx="53975" cy="86360"/>
          </a:xfrm>
          <a:custGeom>
            <a:avLst/>
            <a:gdLst/>
            <a:ahLst/>
            <a:cxnLst/>
            <a:rect l="l" t="t" r="r" b="b"/>
            <a:pathLst>
              <a:path w="53975" h="86360">
                <a:moveTo>
                  <a:pt x="17792" y="0"/>
                </a:moveTo>
                <a:lnTo>
                  <a:pt x="0" y="5892"/>
                </a:lnTo>
                <a:lnTo>
                  <a:pt x="6819" y="12674"/>
                </a:lnTo>
                <a:lnTo>
                  <a:pt x="9156" y="15036"/>
                </a:lnTo>
                <a:lnTo>
                  <a:pt x="11226" y="18224"/>
                </a:lnTo>
                <a:lnTo>
                  <a:pt x="13423" y="20980"/>
                </a:lnTo>
                <a:lnTo>
                  <a:pt x="16687" y="25260"/>
                </a:lnTo>
                <a:lnTo>
                  <a:pt x="18351" y="27406"/>
                </a:lnTo>
                <a:lnTo>
                  <a:pt x="19138" y="28486"/>
                </a:lnTo>
                <a:lnTo>
                  <a:pt x="19494" y="29070"/>
                </a:lnTo>
                <a:lnTo>
                  <a:pt x="21208" y="31991"/>
                </a:lnTo>
                <a:lnTo>
                  <a:pt x="23152" y="34785"/>
                </a:lnTo>
                <a:lnTo>
                  <a:pt x="24650" y="37795"/>
                </a:lnTo>
                <a:lnTo>
                  <a:pt x="36146" y="78473"/>
                </a:lnTo>
                <a:lnTo>
                  <a:pt x="36169" y="82626"/>
                </a:lnTo>
                <a:lnTo>
                  <a:pt x="35928" y="86055"/>
                </a:lnTo>
                <a:lnTo>
                  <a:pt x="53733" y="86283"/>
                </a:lnTo>
                <a:lnTo>
                  <a:pt x="53899" y="82626"/>
                </a:lnTo>
                <a:lnTo>
                  <a:pt x="53898" y="78473"/>
                </a:lnTo>
                <a:lnTo>
                  <a:pt x="53682" y="74574"/>
                </a:lnTo>
                <a:lnTo>
                  <a:pt x="43675" y="36233"/>
                </a:lnTo>
                <a:lnTo>
                  <a:pt x="39763" y="29540"/>
                </a:lnTo>
                <a:lnTo>
                  <a:pt x="37998" y="26073"/>
                </a:lnTo>
                <a:lnTo>
                  <a:pt x="35788" y="22923"/>
                </a:lnTo>
                <a:lnTo>
                  <a:pt x="33781" y="19672"/>
                </a:lnTo>
                <a:lnTo>
                  <a:pt x="33362" y="19088"/>
                </a:lnTo>
                <a:lnTo>
                  <a:pt x="32651" y="18008"/>
                </a:lnTo>
                <a:lnTo>
                  <a:pt x="30137" y="14820"/>
                </a:lnTo>
                <a:lnTo>
                  <a:pt x="26835" y="10566"/>
                </a:lnTo>
                <a:lnTo>
                  <a:pt x="24523" y="7759"/>
                </a:lnTo>
                <a:lnTo>
                  <a:pt x="22656" y="4914"/>
                </a:lnTo>
                <a:lnTo>
                  <a:pt x="19977" y="2158"/>
                </a:lnTo>
                <a:lnTo>
                  <a:pt x="17792" y="0"/>
                </a:lnTo>
                <a:close/>
              </a:path>
              <a:path w="53975" h="86360">
                <a:moveTo>
                  <a:pt x="18732" y="27952"/>
                </a:moveTo>
                <a:lnTo>
                  <a:pt x="19096" y="28486"/>
                </a:lnTo>
                <a:lnTo>
                  <a:pt x="18732" y="27952"/>
                </a:lnTo>
                <a:close/>
              </a:path>
              <a:path w="53975" h="86360">
                <a:moveTo>
                  <a:pt x="33399" y="19088"/>
                </a:moveTo>
                <a:lnTo>
                  <a:pt x="33566" y="19329"/>
                </a:lnTo>
                <a:lnTo>
                  <a:pt x="33399" y="190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00">
              <a:latin typeface="Calibri" panose="020F050202020403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361142" y="5517032"/>
            <a:ext cx="133985" cy="17145"/>
          </a:xfrm>
          <a:custGeom>
            <a:avLst/>
            <a:gdLst/>
            <a:ahLst/>
            <a:cxnLst/>
            <a:rect l="l" t="t" r="r" b="b"/>
            <a:pathLst>
              <a:path w="133984" h="17145">
                <a:moveTo>
                  <a:pt x="39738" y="0"/>
                </a:moveTo>
                <a:lnTo>
                  <a:pt x="0" y="13208"/>
                </a:lnTo>
                <a:lnTo>
                  <a:pt x="43075" y="14111"/>
                </a:lnTo>
                <a:lnTo>
                  <a:pt x="64608" y="14899"/>
                </a:lnTo>
                <a:lnTo>
                  <a:pt x="89306" y="16103"/>
                </a:lnTo>
                <a:lnTo>
                  <a:pt x="92494" y="16383"/>
                </a:lnTo>
                <a:lnTo>
                  <a:pt x="95707" y="16598"/>
                </a:lnTo>
                <a:lnTo>
                  <a:pt x="133616" y="5334"/>
                </a:lnTo>
                <a:lnTo>
                  <a:pt x="121821" y="3895"/>
                </a:lnTo>
                <a:lnTo>
                  <a:pt x="110085" y="2763"/>
                </a:lnTo>
                <a:lnTo>
                  <a:pt x="98417" y="1910"/>
                </a:lnTo>
                <a:lnTo>
                  <a:pt x="86829" y="1308"/>
                </a:lnTo>
                <a:lnTo>
                  <a:pt x="51507" y="225"/>
                </a:lnTo>
                <a:lnTo>
                  <a:pt x="39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00">
              <a:latin typeface="Calibri" panose="020F050202020403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959963" y="6250076"/>
            <a:ext cx="288290" cy="108585"/>
          </a:xfrm>
          <a:custGeom>
            <a:avLst/>
            <a:gdLst/>
            <a:ahLst/>
            <a:cxnLst/>
            <a:rect l="l" t="t" r="r" b="b"/>
            <a:pathLst>
              <a:path w="288290" h="108585">
                <a:moveTo>
                  <a:pt x="238074" y="0"/>
                </a:moveTo>
                <a:lnTo>
                  <a:pt x="105016" y="48704"/>
                </a:lnTo>
                <a:lnTo>
                  <a:pt x="0" y="91274"/>
                </a:lnTo>
                <a:lnTo>
                  <a:pt x="51892" y="108407"/>
                </a:lnTo>
                <a:lnTo>
                  <a:pt x="118249" y="80949"/>
                </a:lnTo>
                <a:lnTo>
                  <a:pt x="262102" y="27025"/>
                </a:lnTo>
                <a:lnTo>
                  <a:pt x="287832" y="18211"/>
                </a:lnTo>
                <a:lnTo>
                  <a:pt x="2380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00">
              <a:latin typeface="Calibri" panose="020F050202020403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804577" y="6023444"/>
            <a:ext cx="203200" cy="61594"/>
          </a:xfrm>
          <a:custGeom>
            <a:avLst/>
            <a:gdLst/>
            <a:ahLst/>
            <a:cxnLst/>
            <a:rect l="l" t="t" r="r" b="b"/>
            <a:pathLst>
              <a:path w="203200" h="61595">
                <a:moveTo>
                  <a:pt x="161582" y="0"/>
                </a:moveTo>
                <a:lnTo>
                  <a:pt x="76441" y="24523"/>
                </a:lnTo>
                <a:lnTo>
                  <a:pt x="0" y="45504"/>
                </a:lnTo>
                <a:lnTo>
                  <a:pt x="47802" y="61290"/>
                </a:lnTo>
                <a:lnTo>
                  <a:pt x="162531" y="27592"/>
                </a:lnTo>
                <a:lnTo>
                  <a:pt x="193243" y="18148"/>
                </a:lnTo>
                <a:lnTo>
                  <a:pt x="202780" y="15100"/>
                </a:lnTo>
                <a:lnTo>
                  <a:pt x="1615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00">
              <a:latin typeface="Calibri" panose="020F050202020403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266963" y="6526715"/>
            <a:ext cx="358775" cy="227965"/>
          </a:xfrm>
          <a:custGeom>
            <a:avLst/>
            <a:gdLst/>
            <a:ahLst/>
            <a:cxnLst/>
            <a:rect l="l" t="t" r="r" b="b"/>
            <a:pathLst>
              <a:path w="358775" h="227965">
                <a:moveTo>
                  <a:pt x="311137" y="0"/>
                </a:moveTo>
                <a:lnTo>
                  <a:pt x="277561" y="19610"/>
                </a:lnTo>
                <a:lnTo>
                  <a:pt x="244119" y="39839"/>
                </a:lnTo>
                <a:lnTo>
                  <a:pt x="198617" y="68666"/>
                </a:lnTo>
                <a:lnTo>
                  <a:pt x="153592" y="98840"/>
                </a:lnTo>
                <a:lnTo>
                  <a:pt x="109218" y="130527"/>
                </a:lnTo>
                <a:lnTo>
                  <a:pt x="65672" y="163895"/>
                </a:lnTo>
                <a:lnTo>
                  <a:pt x="23126" y="199110"/>
                </a:lnTo>
                <a:lnTo>
                  <a:pt x="0" y="219557"/>
                </a:lnTo>
                <a:lnTo>
                  <a:pt x="52171" y="227736"/>
                </a:lnTo>
                <a:lnTo>
                  <a:pt x="92864" y="193815"/>
                </a:lnTo>
                <a:lnTo>
                  <a:pt x="134647" y="161517"/>
                </a:lnTo>
                <a:lnTo>
                  <a:pt x="177340" y="130708"/>
                </a:lnTo>
                <a:lnTo>
                  <a:pt x="220765" y="101251"/>
                </a:lnTo>
                <a:lnTo>
                  <a:pt x="264744" y="73012"/>
                </a:lnTo>
                <a:lnTo>
                  <a:pt x="311481" y="44580"/>
                </a:lnTo>
                <a:lnTo>
                  <a:pt x="358647" y="17386"/>
                </a:lnTo>
                <a:lnTo>
                  <a:pt x="3111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00">
              <a:latin typeface="Calibri" panose="020F050202020403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616353" y="6356701"/>
            <a:ext cx="356235" cy="165100"/>
          </a:xfrm>
          <a:custGeom>
            <a:avLst/>
            <a:gdLst/>
            <a:ahLst/>
            <a:cxnLst/>
            <a:rect l="l" t="t" r="r" b="b"/>
            <a:pathLst>
              <a:path w="356234" h="165100">
                <a:moveTo>
                  <a:pt x="305739" y="0"/>
                </a:moveTo>
                <a:lnTo>
                  <a:pt x="229102" y="33658"/>
                </a:lnTo>
                <a:lnTo>
                  <a:pt x="141121" y="74937"/>
                </a:lnTo>
                <a:lnTo>
                  <a:pt x="67818" y="111836"/>
                </a:lnTo>
                <a:lnTo>
                  <a:pt x="10109" y="142951"/>
                </a:lnTo>
                <a:lnTo>
                  <a:pt x="6692" y="144767"/>
                </a:lnTo>
                <a:lnTo>
                  <a:pt x="3378" y="146761"/>
                </a:lnTo>
                <a:lnTo>
                  <a:pt x="0" y="148615"/>
                </a:lnTo>
                <a:lnTo>
                  <a:pt x="49504" y="164972"/>
                </a:lnTo>
                <a:lnTo>
                  <a:pt x="85864" y="145059"/>
                </a:lnTo>
                <a:lnTo>
                  <a:pt x="157559" y="108373"/>
                </a:lnTo>
                <a:lnTo>
                  <a:pt x="229839" y="73718"/>
                </a:lnTo>
                <a:lnTo>
                  <a:pt x="316725" y="34416"/>
                </a:lnTo>
                <a:lnTo>
                  <a:pt x="355663" y="18275"/>
                </a:lnTo>
                <a:lnTo>
                  <a:pt x="3057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00">
              <a:latin typeface="Calibri" panose="020F050202020403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991576" y="6802851"/>
            <a:ext cx="269240" cy="433070"/>
          </a:xfrm>
          <a:custGeom>
            <a:avLst/>
            <a:gdLst/>
            <a:ahLst/>
            <a:cxnLst/>
            <a:rect l="l" t="t" r="r" b="b"/>
            <a:pathLst>
              <a:path w="269240" h="433070">
                <a:moveTo>
                  <a:pt x="216928" y="0"/>
                </a:moveTo>
                <a:lnTo>
                  <a:pt x="188397" y="30835"/>
                </a:lnTo>
                <a:lnTo>
                  <a:pt x="161070" y="62999"/>
                </a:lnTo>
                <a:lnTo>
                  <a:pt x="135139" y="96567"/>
                </a:lnTo>
                <a:lnTo>
                  <a:pt x="110794" y="131610"/>
                </a:lnTo>
                <a:lnTo>
                  <a:pt x="85743" y="172352"/>
                </a:lnTo>
                <a:lnTo>
                  <a:pt x="63311" y="214925"/>
                </a:lnTo>
                <a:lnTo>
                  <a:pt x="43732" y="259138"/>
                </a:lnTo>
                <a:lnTo>
                  <a:pt x="27239" y="304800"/>
                </a:lnTo>
                <a:lnTo>
                  <a:pt x="14065" y="351720"/>
                </a:lnTo>
                <a:lnTo>
                  <a:pt x="4445" y="399707"/>
                </a:lnTo>
                <a:lnTo>
                  <a:pt x="0" y="432498"/>
                </a:lnTo>
                <a:lnTo>
                  <a:pt x="44704" y="425208"/>
                </a:lnTo>
                <a:lnTo>
                  <a:pt x="45504" y="419023"/>
                </a:lnTo>
                <a:lnTo>
                  <a:pt x="46151" y="412800"/>
                </a:lnTo>
                <a:lnTo>
                  <a:pt x="47129" y="406641"/>
                </a:lnTo>
                <a:lnTo>
                  <a:pt x="58117" y="352878"/>
                </a:lnTo>
                <a:lnTo>
                  <a:pt x="73824" y="300537"/>
                </a:lnTo>
                <a:lnTo>
                  <a:pt x="93919" y="249869"/>
                </a:lnTo>
                <a:lnTo>
                  <a:pt x="118074" y="201122"/>
                </a:lnTo>
                <a:lnTo>
                  <a:pt x="145961" y="154546"/>
                </a:lnTo>
                <a:lnTo>
                  <a:pt x="173615" y="114807"/>
                </a:lnTo>
                <a:lnTo>
                  <a:pt x="203493" y="76860"/>
                </a:lnTo>
                <a:lnTo>
                  <a:pt x="235316" y="40617"/>
                </a:lnTo>
                <a:lnTo>
                  <a:pt x="268808" y="5994"/>
                </a:lnTo>
                <a:lnTo>
                  <a:pt x="2169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00">
              <a:latin typeface="Calibri" panose="020F0502020204030204" pitchFamily="34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91242" y="1416351"/>
            <a:ext cx="3406738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700" b="1" dirty="0">
                <a:solidFill>
                  <a:srgbClr val="0072BC"/>
                </a:solidFill>
                <a:latin typeface="Calibri" panose="020F0502020204030204" pitchFamily="34" charset="0"/>
                <a:cs typeface="Trebuchet MS"/>
              </a:rPr>
              <a:t>Федеральные автодороги</a:t>
            </a:r>
            <a:endParaRPr sz="1700" b="1" dirty="0">
              <a:latin typeface="Calibri" panose="020F0502020204030204" pitchFamily="34" charset="0"/>
              <a:cs typeface="Trebuchet MS"/>
            </a:endParaRPr>
          </a:p>
          <a:p>
            <a:pPr marL="12700" marR="593090">
              <a:spcBef>
                <a:spcPts val="320"/>
              </a:spcBef>
            </a:pPr>
            <a:r>
              <a:rPr lang="ru-RU" sz="1700" dirty="0">
                <a:solidFill>
                  <a:srgbClr val="0072BC"/>
                </a:solidFill>
                <a:latin typeface="Calibri" panose="020F0502020204030204" pitchFamily="34" charset="0"/>
                <a:cs typeface="Trebuchet MS"/>
              </a:rPr>
              <a:t>М-11 </a:t>
            </a:r>
            <a:r>
              <a:rPr lang="ru-RU" sz="1700" dirty="0">
                <a:latin typeface="Calibri" panose="020F0502020204030204" pitchFamily="34" charset="0"/>
                <a:cs typeface="Trebuchet MS"/>
              </a:rPr>
              <a:t>«Москва – Санкт-Петербург» </a:t>
            </a:r>
            <a:r>
              <a:rPr lang="ru-RU" sz="1700" dirty="0" smtClean="0">
                <a:latin typeface="Calibri" panose="020F0502020204030204" pitchFamily="34" charset="0"/>
                <a:cs typeface="Trebuchet MS"/>
              </a:rPr>
              <a:t>км 646-684</a:t>
            </a:r>
            <a:endParaRPr lang="ru-RU" sz="1700" dirty="0">
              <a:latin typeface="Calibri" panose="020F0502020204030204" pitchFamily="34" charset="0"/>
              <a:cs typeface="Trebuchet MS"/>
            </a:endParaRPr>
          </a:p>
          <a:p>
            <a:pPr marL="12700" marR="593090">
              <a:spcBef>
                <a:spcPts val="320"/>
              </a:spcBef>
            </a:pPr>
            <a:r>
              <a:rPr sz="1700" dirty="0" smtClean="0">
                <a:solidFill>
                  <a:srgbClr val="0072BC"/>
                </a:solidFill>
                <a:latin typeface="Calibri" panose="020F0502020204030204" pitchFamily="34" charset="0"/>
                <a:cs typeface="Trebuchet MS"/>
              </a:rPr>
              <a:t>М-10 </a:t>
            </a:r>
            <a:r>
              <a:rPr sz="1700" dirty="0">
                <a:latin typeface="Calibri" panose="020F0502020204030204" pitchFamily="34" charset="0"/>
                <a:cs typeface="Trebuchet MS"/>
              </a:rPr>
              <a:t>«Россия» км 386-388 </a:t>
            </a:r>
            <a:endParaRPr lang="ru-RU" sz="1700" dirty="0" smtClean="0">
              <a:latin typeface="Calibri" panose="020F0502020204030204" pitchFamily="34" charset="0"/>
              <a:cs typeface="Trebuchet MS"/>
            </a:endParaRPr>
          </a:p>
          <a:p>
            <a:pPr marL="12700" marR="593090">
              <a:spcBef>
                <a:spcPts val="320"/>
              </a:spcBef>
            </a:pPr>
            <a:r>
              <a:rPr sz="1700" dirty="0" smtClean="0">
                <a:solidFill>
                  <a:srgbClr val="0072BC"/>
                </a:solidFill>
                <a:latin typeface="Calibri" panose="020F0502020204030204" pitchFamily="34" charset="0"/>
                <a:cs typeface="Trebuchet MS"/>
              </a:rPr>
              <a:t>М-9 </a:t>
            </a:r>
            <a:r>
              <a:rPr sz="1700" dirty="0">
                <a:latin typeface="Calibri" panose="020F0502020204030204" pitchFamily="34" charset="0"/>
                <a:cs typeface="Trebuchet MS"/>
              </a:rPr>
              <a:t>«Балтия» км 168-172 </a:t>
            </a:r>
            <a:endParaRPr lang="ru-RU" sz="1700" dirty="0" smtClean="0">
              <a:latin typeface="Calibri" panose="020F0502020204030204" pitchFamily="34" charset="0"/>
              <a:cs typeface="Trebuchet MS"/>
            </a:endParaRPr>
          </a:p>
          <a:p>
            <a:pPr marL="12700" marR="593090">
              <a:spcBef>
                <a:spcPts val="320"/>
              </a:spcBef>
            </a:pPr>
            <a:r>
              <a:rPr sz="1700" dirty="0" smtClean="0">
                <a:solidFill>
                  <a:srgbClr val="0072BC"/>
                </a:solidFill>
                <a:latin typeface="Calibri" panose="020F0502020204030204" pitchFamily="34" charset="0"/>
                <a:cs typeface="Trebuchet MS"/>
              </a:rPr>
              <a:t>М-29 </a:t>
            </a:r>
            <a:r>
              <a:rPr sz="1700" dirty="0">
                <a:latin typeface="Calibri" panose="020F0502020204030204" pitchFamily="34" charset="0"/>
                <a:cs typeface="Trebuchet MS"/>
              </a:rPr>
              <a:t>«Кавказ» </a:t>
            </a:r>
            <a:r>
              <a:rPr sz="1700" dirty="0" err="1">
                <a:latin typeface="Calibri" panose="020F0502020204030204" pitchFamily="34" charset="0"/>
                <a:cs typeface="Trebuchet MS"/>
              </a:rPr>
              <a:t>км</a:t>
            </a:r>
            <a:r>
              <a:rPr sz="1700" dirty="0">
                <a:latin typeface="Calibri" panose="020F0502020204030204" pitchFamily="34" charset="0"/>
                <a:cs typeface="Trebuchet MS"/>
              </a:rPr>
              <a:t> </a:t>
            </a:r>
            <a:r>
              <a:rPr sz="1700" dirty="0" smtClean="0">
                <a:latin typeface="Calibri" panose="020F0502020204030204" pitchFamily="34" charset="0"/>
                <a:cs typeface="Trebuchet MS"/>
              </a:rPr>
              <a:t>335-336</a:t>
            </a:r>
            <a:endParaRPr sz="1700" dirty="0">
              <a:latin typeface="Calibri" panose="020F0502020204030204" pitchFamily="34" charset="0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62630" y="3365690"/>
            <a:ext cx="5056505" cy="1908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700" b="1" dirty="0">
                <a:solidFill>
                  <a:srgbClr val="0072BC"/>
                </a:solidFill>
                <a:latin typeface="Calibri" panose="020F0502020204030204" pitchFamily="34" charset="0"/>
                <a:cs typeface="Trebuchet MS"/>
              </a:rPr>
              <a:t>г. Москва</a:t>
            </a:r>
            <a:endParaRPr sz="1700" b="1" dirty="0">
              <a:latin typeface="Calibri" panose="020F0502020204030204" pitchFamily="34" charset="0"/>
              <a:cs typeface="Trebuchet MS"/>
            </a:endParaRPr>
          </a:p>
          <a:p>
            <a:pPr marL="12700">
              <a:spcBef>
                <a:spcPts val="620"/>
              </a:spcBef>
            </a:pPr>
            <a:r>
              <a:rPr sz="1700" dirty="0" smtClean="0">
                <a:latin typeface="Calibri" panose="020F0502020204030204" pitchFamily="34" charset="0"/>
                <a:cs typeface="Trebuchet MS"/>
              </a:rPr>
              <a:t>МКАД</a:t>
            </a:r>
            <a:r>
              <a:rPr lang="ru-RU" sz="1700" dirty="0" smtClean="0">
                <a:latin typeface="Calibri" panose="020F0502020204030204" pitchFamily="34" charset="0"/>
                <a:cs typeface="Trebuchet MS"/>
              </a:rPr>
              <a:t>, </a:t>
            </a:r>
            <a:r>
              <a:rPr sz="1700" dirty="0" smtClean="0">
                <a:latin typeface="Calibri" panose="020F0502020204030204" pitchFamily="34" charset="0"/>
                <a:cs typeface="Trebuchet MS"/>
              </a:rPr>
              <a:t>ТТК</a:t>
            </a:r>
            <a:r>
              <a:rPr sz="1700" dirty="0">
                <a:latin typeface="Calibri" panose="020F0502020204030204" pitchFamily="34" charset="0"/>
                <a:cs typeface="Trebuchet MS"/>
              </a:rPr>
              <a:t>, Садовое кольцо, Кремлевская наб., Тверская ул., Кутузовский пр-т, Ленинский пр-т, Рязанский пр-т Рублевское ш., Боровское ш., Варшавское ш., Можайское ш., Волоколамское ш., Киевское ш</a:t>
            </a:r>
            <a:r>
              <a:rPr sz="1700" dirty="0" smtClean="0">
                <a:latin typeface="Calibri" panose="020F0502020204030204" pitchFamily="34" charset="0"/>
                <a:cs typeface="Trebuchet MS"/>
              </a:rPr>
              <a:t>.,</a:t>
            </a:r>
            <a:r>
              <a:rPr lang="ru-RU" sz="1700" dirty="0" smtClean="0">
                <a:latin typeface="Calibri" panose="020F0502020204030204" pitchFamily="34" charset="0"/>
                <a:cs typeface="Trebuchet MS"/>
              </a:rPr>
              <a:t> </a:t>
            </a:r>
            <a:r>
              <a:rPr sz="1700" dirty="0" err="1" smtClean="0">
                <a:latin typeface="Calibri" panose="020F0502020204030204" pitchFamily="34" charset="0"/>
                <a:cs typeface="Trebuchet MS"/>
              </a:rPr>
              <a:t>пр</a:t>
            </a:r>
            <a:r>
              <a:rPr sz="1700" dirty="0" smtClean="0">
                <a:latin typeface="Calibri" panose="020F0502020204030204" pitchFamily="34" charset="0"/>
                <a:cs typeface="Trebuchet MS"/>
              </a:rPr>
              <a:t>-т </a:t>
            </a:r>
            <a:r>
              <a:rPr sz="1700" dirty="0">
                <a:latin typeface="Calibri" panose="020F0502020204030204" pitchFamily="34" charset="0"/>
                <a:cs typeface="Trebuchet MS"/>
              </a:rPr>
              <a:t>Андропова, пр-т Маршала Жукова, пр-т Мира и </a:t>
            </a:r>
            <a:r>
              <a:rPr lang="ru-RU" sz="1700" dirty="0" smtClean="0">
                <a:latin typeface="Calibri" panose="020F0502020204030204" pitchFamily="34" charset="0"/>
                <a:cs typeface="Trebuchet MS"/>
              </a:rPr>
              <a:t>другие</a:t>
            </a:r>
            <a:r>
              <a:rPr sz="1700" dirty="0" smtClean="0">
                <a:latin typeface="Calibri" panose="020F0502020204030204" pitchFamily="34" charset="0"/>
                <a:cs typeface="Trebuchet MS"/>
              </a:rPr>
              <a:t>.</a:t>
            </a:r>
            <a:endParaRPr sz="1700" dirty="0">
              <a:latin typeface="Calibri" panose="020F0502020204030204" pitchFamily="34" charset="0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997979" y="1749103"/>
            <a:ext cx="3403427" cy="13465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700" dirty="0">
                <a:solidFill>
                  <a:srgbClr val="0072BC"/>
                </a:solidFill>
                <a:latin typeface="Calibri" panose="020F0502020204030204" pitchFamily="34" charset="0"/>
                <a:cs typeface="Trebuchet MS"/>
              </a:rPr>
              <a:t>М-4 </a:t>
            </a:r>
            <a:r>
              <a:rPr lang="ru-RU" sz="1700" dirty="0">
                <a:latin typeface="Calibri" panose="020F0502020204030204" pitchFamily="34" charset="0"/>
                <a:cs typeface="Trebuchet MS"/>
              </a:rPr>
              <a:t>«Дон» км 551-553</a:t>
            </a:r>
          </a:p>
          <a:p>
            <a:pPr marL="12700"/>
            <a:r>
              <a:rPr sz="1700" dirty="0" smtClean="0">
                <a:solidFill>
                  <a:srgbClr val="0072BC"/>
                </a:solidFill>
                <a:latin typeface="Calibri" panose="020F0502020204030204" pitchFamily="34" charset="0"/>
                <a:cs typeface="Trebuchet MS"/>
              </a:rPr>
              <a:t>М-2 </a:t>
            </a:r>
            <a:r>
              <a:rPr sz="1700" dirty="0">
                <a:latin typeface="Calibri" panose="020F0502020204030204" pitchFamily="34" charset="0"/>
                <a:cs typeface="Trebuchet MS"/>
              </a:rPr>
              <a:t>«Крым» км 1340-1345</a:t>
            </a:r>
          </a:p>
          <a:p>
            <a:pPr marL="12700" marR="5080"/>
            <a:r>
              <a:rPr sz="1700" dirty="0">
                <a:solidFill>
                  <a:srgbClr val="0072BC"/>
                </a:solidFill>
                <a:latin typeface="Calibri" panose="020F0502020204030204" pitchFamily="34" charset="0"/>
                <a:cs typeface="Trebuchet MS"/>
              </a:rPr>
              <a:t>А-141 </a:t>
            </a:r>
            <a:r>
              <a:rPr sz="1700" dirty="0">
                <a:latin typeface="Calibri" panose="020F0502020204030204" pitchFamily="34" charset="0"/>
                <a:cs typeface="Trebuchet MS"/>
              </a:rPr>
              <a:t>Брянск - Смоленск км 417-426 </a:t>
            </a:r>
            <a:endParaRPr lang="ru-RU" sz="1700" dirty="0" smtClean="0">
              <a:latin typeface="Calibri" panose="020F0502020204030204" pitchFamily="34" charset="0"/>
              <a:cs typeface="Trebuchet MS"/>
            </a:endParaRPr>
          </a:p>
          <a:p>
            <a:pPr marL="12700" marR="5080"/>
            <a:r>
              <a:rPr sz="1700" dirty="0" smtClean="0">
                <a:solidFill>
                  <a:srgbClr val="0072BC"/>
                </a:solidFill>
                <a:latin typeface="Calibri" panose="020F0502020204030204" pitchFamily="34" charset="0"/>
                <a:cs typeface="Trebuchet MS"/>
              </a:rPr>
              <a:t>М-4 </a:t>
            </a:r>
            <a:r>
              <a:rPr sz="1700" dirty="0">
                <a:latin typeface="Calibri" panose="020F0502020204030204" pitchFamily="34" charset="0"/>
                <a:cs typeface="Trebuchet MS"/>
              </a:rPr>
              <a:t>«Дон» км 173-193</a:t>
            </a:r>
          </a:p>
          <a:p>
            <a:pPr marL="12700">
              <a:spcBef>
                <a:spcPts val="300"/>
              </a:spcBef>
            </a:pPr>
            <a:r>
              <a:rPr sz="1700" dirty="0">
                <a:solidFill>
                  <a:srgbClr val="0072BC"/>
                </a:solidFill>
                <a:latin typeface="Calibri" panose="020F0502020204030204" pitchFamily="34" charset="0"/>
                <a:cs typeface="Trebuchet MS"/>
              </a:rPr>
              <a:t>М-53 </a:t>
            </a:r>
            <a:r>
              <a:rPr sz="1700" dirty="0">
                <a:latin typeface="Calibri" panose="020F0502020204030204" pitchFamily="34" charset="0"/>
                <a:cs typeface="Trebuchet MS"/>
              </a:rPr>
              <a:t>«Байкал» км 1296-1320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562630" y="745093"/>
            <a:ext cx="543957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dirty="0" smtClean="0">
                <a:latin typeface="Calibri" panose="020F0502020204030204" pitchFamily="34" charset="0"/>
              </a:rPr>
              <a:t>ЗАВЕРШЕННЫЕ ОБЪЕКТЫ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75322" y="1190625"/>
            <a:ext cx="5448300" cy="0"/>
          </a:xfrm>
          <a:custGeom>
            <a:avLst/>
            <a:gdLst/>
            <a:ahLst/>
            <a:cxnLst/>
            <a:rect l="l" t="t" r="r" b="b"/>
            <a:pathLst>
              <a:path w="5448300">
                <a:moveTo>
                  <a:pt x="5448007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72BC"/>
            </a:solidFill>
          </a:ln>
        </p:spPr>
        <p:txBody>
          <a:bodyPr wrap="square" lIns="0" tIns="0" rIns="0" bIns="0" rtlCol="0"/>
          <a:lstStyle/>
          <a:p>
            <a:endParaRPr sz="1700">
              <a:latin typeface="Calibri" panose="020F0502020204030204" pitchFamily="34" charset="0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75322" y="3269818"/>
            <a:ext cx="6707505" cy="0"/>
          </a:xfrm>
          <a:custGeom>
            <a:avLst/>
            <a:gdLst/>
            <a:ahLst/>
            <a:cxnLst/>
            <a:rect l="l" t="t" r="r" b="b"/>
            <a:pathLst>
              <a:path w="6707505">
                <a:moveTo>
                  <a:pt x="670711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72BC"/>
            </a:solidFill>
            <a:prstDash val="dash"/>
          </a:ln>
        </p:spPr>
        <p:txBody>
          <a:bodyPr wrap="square" lIns="0" tIns="0" rIns="0" bIns="0" rtlCol="0"/>
          <a:lstStyle/>
          <a:p>
            <a:endParaRPr sz="1700">
              <a:latin typeface="Calibri" panose="020F0502020204030204" pitchFamily="34" charset="0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75322" y="5381625"/>
            <a:ext cx="6707505" cy="0"/>
          </a:xfrm>
          <a:custGeom>
            <a:avLst/>
            <a:gdLst/>
            <a:ahLst/>
            <a:cxnLst/>
            <a:rect l="l" t="t" r="r" b="b"/>
            <a:pathLst>
              <a:path w="6707505">
                <a:moveTo>
                  <a:pt x="670711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72BC"/>
            </a:solidFill>
            <a:prstDash val="dash"/>
          </a:ln>
        </p:spPr>
        <p:txBody>
          <a:bodyPr wrap="square" lIns="0" tIns="0" rIns="0" bIns="0" rtlCol="0"/>
          <a:lstStyle/>
          <a:p>
            <a:endParaRPr sz="1700">
              <a:latin typeface="Calibri" panose="020F0502020204030204" pitchFamily="34" charset="0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627378" y="1027049"/>
            <a:ext cx="2715831" cy="4332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00">
              <a:latin typeface="Calibri" panose="020F0502020204030204" pitchFamily="34" charset="0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xfrm>
            <a:off x="9704692" y="6918877"/>
            <a:ext cx="43624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z="2400" dirty="0">
                <a:latin typeface="Calibri" panose="020F0502020204030204" pitchFamily="34" charset="0"/>
              </a:rPr>
              <a:pPr marL="25400"/>
              <a:t>15</a:t>
            </a:fld>
            <a:endParaRPr sz="2400" dirty="0">
              <a:latin typeface="Calibri" panose="020F0502020204030204" pitchFamily="34" charset="0"/>
            </a:endParaRPr>
          </a:p>
        </p:txBody>
      </p:sp>
      <p:pic>
        <p:nvPicPr>
          <p:cNvPr id="41" name="Picture 2" descr="C:\Users\ggarmai\Desktop\2016-03-14_0849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98356"/>
            <a:ext cx="1339850" cy="109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bject 33"/>
          <p:cNvSpPr txBox="1"/>
          <p:nvPr/>
        </p:nvSpPr>
        <p:spPr>
          <a:xfrm>
            <a:off x="591242" y="5482903"/>
            <a:ext cx="5822258" cy="13465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700" b="1" dirty="0" smtClean="0">
                <a:solidFill>
                  <a:srgbClr val="0072BC"/>
                </a:solidFill>
                <a:latin typeface="Calibri" panose="020F0502020204030204" pitchFamily="34" charset="0"/>
                <a:cs typeface="Trebuchet MS"/>
              </a:rPr>
              <a:t>Города России</a:t>
            </a:r>
            <a:endParaRPr lang="ru-RU" sz="1700" b="1" dirty="0" smtClean="0">
              <a:latin typeface="Calibri" panose="020F0502020204030204" pitchFamily="34" charset="0"/>
              <a:cs typeface="Trebuchet MS"/>
            </a:endParaRPr>
          </a:p>
          <a:p>
            <a:pPr marL="12700" marR="2658110">
              <a:spcBef>
                <a:spcPts val="320"/>
              </a:spcBef>
            </a:pPr>
            <a:r>
              <a:rPr lang="ru-RU" sz="1700" dirty="0" smtClean="0">
                <a:latin typeface="Calibri" panose="020F0502020204030204" pitchFamily="34" charset="0"/>
                <a:cs typeface="Trebuchet MS"/>
              </a:rPr>
              <a:t>Санкт-Петербург, Екатеринбург,  Красноярск, Нижневартовск,  Иркутск, Тюмень, Якутск, Рязань, Белгород и другие.</a:t>
            </a:r>
            <a:endParaRPr lang="ru-RU" sz="1700" dirty="0">
              <a:latin typeface="Calibri" panose="020F0502020204030204" pitchFamily="34" charset="0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39886" y="5431616"/>
            <a:ext cx="3352165" cy="2128520"/>
          </a:xfrm>
          <a:custGeom>
            <a:avLst/>
            <a:gdLst/>
            <a:ahLst/>
            <a:cxnLst/>
            <a:rect l="l" t="t" r="r" b="b"/>
            <a:pathLst>
              <a:path w="3352165" h="2128520">
                <a:moveTo>
                  <a:pt x="3308290" y="0"/>
                </a:moveTo>
                <a:lnTo>
                  <a:pt x="3249340" y="1106"/>
                </a:lnTo>
                <a:lnTo>
                  <a:pt x="3188660" y="3597"/>
                </a:lnTo>
                <a:lnTo>
                  <a:pt x="3126946" y="7183"/>
                </a:lnTo>
                <a:lnTo>
                  <a:pt x="3003197" y="16480"/>
                </a:lnTo>
                <a:lnTo>
                  <a:pt x="3003197" y="271737"/>
                </a:lnTo>
                <a:lnTo>
                  <a:pt x="3002752" y="271737"/>
                </a:lnTo>
                <a:lnTo>
                  <a:pt x="2974978" y="339192"/>
                </a:lnTo>
                <a:lnTo>
                  <a:pt x="2944999" y="368898"/>
                </a:lnTo>
                <a:lnTo>
                  <a:pt x="2906787" y="396021"/>
                </a:lnTo>
                <a:lnTo>
                  <a:pt x="2862214" y="420635"/>
                </a:lnTo>
                <a:lnTo>
                  <a:pt x="2813151" y="442813"/>
                </a:lnTo>
                <a:lnTo>
                  <a:pt x="2761472" y="462631"/>
                </a:lnTo>
                <a:lnTo>
                  <a:pt x="2709047" y="480160"/>
                </a:lnTo>
                <a:lnTo>
                  <a:pt x="2657749" y="495476"/>
                </a:lnTo>
                <a:lnTo>
                  <a:pt x="2609448" y="508651"/>
                </a:lnTo>
                <a:lnTo>
                  <a:pt x="2501254" y="536075"/>
                </a:lnTo>
                <a:lnTo>
                  <a:pt x="2355786" y="576755"/>
                </a:lnTo>
                <a:lnTo>
                  <a:pt x="2211028" y="619612"/>
                </a:lnTo>
                <a:lnTo>
                  <a:pt x="2018809" y="679388"/>
                </a:lnTo>
                <a:lnTo>
                  <a:pt x="1443842" y="867269"/>
                </a:lnTo>
                <a:lnTo>
                  <a:pt x="1396148" y="884112"/>
                </a:lnTo>
                <a:lnTo>
                  <a:pt x="1348496" y="901739"/>
                </a:lnTo>
                <a:lnTo>
                  <a:pt x="1300920" y="920098"/>
                </a:lnTo>
                <a:lnTo>
                  <a:pt x="1253457" y="939137"/>
                </a:lnTo>
                <a:lnTo>
                  <a:pt x="1206143" y="958801"/>
                </a:lnTo>
                <a:lnTo>
                  <a:pt x="1159012" y="979040"/>
                </a:lnTo>
                <a:lnTo>
                  <a:pt x="1112101" y="999800"/>
                </a:lnTo>
                <a:lnTo>
                  <a:pt x="1065445" y="1021028"/>
                </a:lnTo>
                <a:lnTo>
                  <a:pt x="1019079" y="1042672"/>
                </a:lnTo>
                <a:lnTo>
                  <a:pt x="973040" y="1064679"/>
                </a:lnTo>
                <a:lnTo>
                  <a:pt x="927363" y="1086997"/>
                </a:lnTo>
                <a:lnTo>
                  <a:pt x="837237" y="1132353"/>
                </a:lnTo>
                <a:lnTo>
                  <a:pt x="793691" y="1155108"/>
                </a:lnTo>
                <a:lnTo>
                  <a:pt x="750506" y="1178610"/>
                </a:lnTo>
                <a:lnTo>
                  <a:pt x="707750" y="1202910"/>
                </a:lnTo>
                <a:lnTo>
                  <a:pt x="665491" y="1228062"/>
                </a:lnTo>
                <a:lnTo>
                  <a:pt x="623797" y="1254118"/>
                </a:lnTo>
                <a:lnTo>
                  <a:pt x="582735" y="1281131"/>
                </a:lnTo>
                <a:lnTo>
                  <a:pt x="542373" y="1309152"/>
                </a:lnTo>
                <a:lnTo>
                  <a:pt x="502779" y="1338235"/>
                </a:lnTo>
                <a:lnTo>
                  <a:pt x="464021" y="1368432"/>
                </a:lnTo>
                <a:lnTo>
                  <a:pt x="426166" y="1399795"/>
                </a:lnTo>
                <a:lnTo>
                  <a:pt x="389283" y="1432378"/>
                </a:lnTo>
                <a:lnTo>
                  <a:pt x="352270" y="1467271"/>
                </a:lnTo>
                <a:lnTo>
                  <a:pt x="316125" y="1503640"/>
                </a:lnTo>
                <a:lnTo>
                  <a:pt x="281023" y="1541433"/>
                </a:lnTo>
                <a:lnTo>
                  <a:pt x="247138" y="1580595"/>
                </a:lnTo>
                <a:lnTo>
                  <a:pt x="214648" y="1621074"/>
                </a:lnTo>
                <a:lnTo>
                  <a:pt x="183727" y="1662817"/>
                </a:lnTo>
                <a:lnTo>
                  <a:pt x="154552" y="1705771"/>
                </a:lnTo>
                <a:lnTo>
                  <a:pt x="127297" y="1749882"/>
                </a:lnTo>
                <a:lnTo>
                  <a:pt x="102078" y="1795221"/>
                </a:lnTo>
                <a:lnTo>
                  <a:pt x="79253" y="1841366"/>
                </a:lnTo>
                <a:lnTo>
                  <a:pt x="58816" y="1888633"/>
                </a:lnTo>
                <a:lnTo>
                  <a:pt x="41001" y="1936845"/>
                </a:lnTo>
                <a:lnTo>
                  <a:pt x="25987" y="1985950"/>
                </a:lnTo>
                <a:lnTo>
                  <a:pt x="13947" y="2035894"/>
                </a:lnTo>
                <a:lnTo>
                  <a:pt x="5462" y="2083576"/>
                </a:lnTo>
                <a:lnTo>
                  <a:pt x="0" y="2128389"/>
                </a:lnTo>
                <a:lnTo>
                  <a:pt x="1589004" y="2128389"/>
                </a:lnTo>
                <a:lnTo>
                  <a:pt x="1583350" y="2124654"/>
                </a:lnTo>
                <a:lnTo>
                  <a:pt x="1541105" y="2095889"/>
                </a:lnTo>
                <a:lnTo>
                  <a:pt x="1500422" y="2067252"/>
                </a:lnTo>
                <a:lnTo>
                  <a:pt x="1461410" y="2038776"/>
                </a:lnTo>
                <a:lnTo>
                  <a:pt x="1424178" y="2010493"/>
                </a:lnTo>
                <a:lnTo>
                  <a:pt x="1388833" y="1982438"/>
                </a:lnTo>
                <a:lnTo>
                  <a:pt x="1355485" y="1954644"/>
                </a:lnTo>
                <a:lnTo>
                  <a:pt x="1324242" y="1927144"/>
                </a:lnTo>
                <a:lnTo>
                  <a:pt x="1295213" y="1899972"/>
                </a:lnTo>
                <a:lnTo>
                  <a:pt x="1244233" y="1846742"/>
                </a:lnTo>
                <a:lnTo>
                  <a:pt x="1203332" y="1795098"/>
                </a:lnTo>
                <a:lnTo>
                  <a:pt x="1170251" y="1739387"/>
                </a:lnTo>
                <a:lnTo>
                  <a:pt x="1147204" y="1678876"/>
                </a:lnTo>
                <a:lnTo>
                  <a:pt x="1137661" y="1619821"/>
                </a:lnTo>
                <a:lnTo>
                  <a:pt x="1137708" y="1590843"/>
                </a:lnTo>
                <a:lnTo>
                  <a:pt x="1146945" y="1533992"/>
                </a:lnTo>
                <a:lnTo>
                  <a:pt x="1167722" y="1478623"/>
                </a:lnTo>
                <a:lnTo>
                  <a:pt x="1199251" y="1424745"/>
                </a:lnTo>
                <a:lnTo>
                  <a:pt x="1240746" y="1372370"/>
                </a:lnTo>
                <a:lnTo>
                  <a:pt x="1291422" y="1321507"/>
                </a:lnTo>
                <a:lnTo>
                  <a:pt x="1350492" y="1272167"/>
                </a:lnTo>
                <a:lnTo>
                  <a:pt x="1382929" y="1248071"/>
                </a:lnTo>
                <a:lnTo>
                  <a:pt x="1417171" y="1224359"/>
                </a:lnTo>
                <a:lnTo>
                  <a:pt x="1453118" y="1201034"/>
                </a:lnTo>
                <a:lnTo>
                  <a:pt x="1490672" y="1178095"/>
                </a:lnTo>
                <a:lnTo>
                  <a:pt x="1529736" y="1155545"/>
                </a:lnTo>
                <a:lnTo>
                  <a:pt x="1570211" y="1133384"/>
                </a:lnTo>
                <a:lnTo>
                  <a:pt x="1611998" y="1111614"/>
                </a:lnTo>
                <a:lnTo>
                  <a:pt x="1655000" y="1090236"/>
                </a:lnTo>
                <a:lnTo>
                  <a:pt x="1699118" y="1069252"/>
                </a:lnTo>
                <a:lnTo>
                  <a:pt x="1744253" y="1048662"/>
                </a:lnTo>
                <a:lnTo>
                  <a:pt x="1790309" y="1028468"/>
                </a:lnTo>
                <a:lnTo>
                  <a:pt x="1837186" y="1008672"/>
                </a:lnTo>
                <a:lnTo>
                  <a:pt x="1884786" y="989274"/>
                </a:lnTo>
                <a:lnTo>
                  <a:pt x="1933011" y="970276"/>
                </a:lnTo>
                <a:lnTo>
                  <a:pt x="1981763" y="951679"/>
                </a:lnTo>
                <a:lnTo>
                  <a:pt x="2030944" y="933484"/>
                </a:lnTo>
                <a:lnTo>
                  <a:pt x="2130197" y="898307"/>
                </a:lnTo>
                <a:lnTo>
                  <a:pt x="2229985" y="864755"/>
                </a:lnTo>
                <a:lnTo>
                  <a:pt x="2329522" y="832837"/>
                </a:lnTo>
                <a:lnTo>
                  <a:pt x="2476638" y="788049"/>
                </a:lnTo>
                <a:lnTo>
                  <a:pt x="2708304" y="721165"/>
                </a:lnTo>
                <a:lnTo>
                  <a:pt x="2793307" y="695519"/>
                </a:lnTo>
                <a:lnTo>
                  <a:pt x="2873850" y="670063"/>
                </a:lnTo>
                <a:lnTo>
                  <a:pt x="2950007" y="644803"/>
                </a:lnTo>
                <a:lnTo>
                  <a:pt x="3021853" y="619746"/>
                </a:lnTo>
                <a:lnTo>
                  <a:pt x="3089462" y="594896"/>
                </a:lnTo>
                <a:lnTo>
                  <a:pt x="3152908" y="570260"/>
                </a:lnTo>
                <a:lnTo>
                  <a:pt x="3212265" y="545844"/>
                </a:lnTo>
                <a:lnTo>
                  <a:pt x="3267609" y="521652"/>
                </a:lnTo>
                <a:lnTo>
                  <a:pt x="3319012" y="497691"/>
                </a:lnTo>
                <a:lnTo>
                  <a:pt x="3352116" y="481170"/>
                </a:lnTo>
                <a:lnTo>
                  <a:pt x="3352116" y="440"/>
                </a:lnTo>
                <a:lnTo>
                  <a:pt x="3308290" y="0"/>
                </a:lnTo>
                <a:close/>
              </a:path>
            </a:pathLst>
          </a:custGeom>
          <a:solidFill>
            <a:srgbClr val="192F5B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81510" y="5471106"/>
            <a:ext cx="3310890" cy="2089150"/>
          </a:xfrm>
          <a:custGeom>
            <a:avLst/>
            <a:gdLst/>
            <a:ahLst/>
            <a:cxnLst/>
            <a:rect l="l" t="t" r="r" b="b"/>
            <a:pathLst>
              <a:path w="3310890" h="2089150">
                <a:moveTo>
                  <a:pt x="3264945" y="0"/>
                </a:moveTo>
                <a:lnTo>
                  <a:pt x="3216313" y="863"/>
                </a:lnTo>
                <a:lnTo>
                  <a:pt x="3166336" y="2715"/>
                </a:lnTo>
                <a:lnTo>
                  <a:pt x="3115443" y="5386"/>
                </a:lnTo>
                <a:lnTo>
                  <a:pt x="3064064" y="8706"/>
                </a:lnTo>
                <a:lnTo>
                  <a:pt x="2961572" y="16614"/>
                </a:lnTo>
                <a:lnTo>
                  <a:pt x="2961572" y="149951"/>
                </a:lnTo>
                <a:lnTo>
                  <a:pt x="2975421" y="161106"/>
                </a:lnTo>
                <a:lnTo>
                  <a:pt x="2986286" y="173803"/>
                </a:lnTo>
                <a:lnTo>
                  <a:pt x="2994094" y="188151"/>
                </a:lnTo>
                <a:lnTo>
                  <a:pt x="2998770" y="204256"/>
                </a:lnTo>
                <a:lnTo>
                  <a:pt x="3001629" y="229147"/>
                </a:lnTo>
                <a:lnTo>
                  <a:pt x="3000204" y="253099"/>
                </a:lnTo>
                <a:lnTo>
                  <a:pt x="2979866" y="299412"/>
                </a:lnTo>
                <a:lnTo>
                  <a:pt x="2928472" y="345642"/>
                </a:lnTo>
                <a:lnTo>
                  <a:pt x="2888230" y="369489"/>
                </a:lnTo>
                <a:lnTo>
                  <a:pt x="2836743" y="394233"/>
                </a:lnTo>
                <a:lnTo>
                  <a:pt x="2772852" y="420179"/>
                </a:lnTo>
                <a:lnTo>
                  <a:pt x="2695396" y="447633"/>
                </a:lnTo>
                <a:lnTo>
                  <a:pt x="2603216" y="476900"/>
                </a:lnTo>
                <a:lnTo>
                  <a:pt x="2018591" y="651694"/>
                </a:lnTo>
                <a:lnTo>
                  <a:pt x="1809981" y="718896"/>
                </a:lnTo>
                <a:lnTo>
                  <a:pt x="1571687" y="799781"/>
                </a:lnTo>
                <a:lnTo>
                  <a:pt x="1299802" y="896965"/>
                </a:lnTo>
                <a:lnTo>
                  <a:pt x="1238922" y="919794"/>
                </a:lnTo>
                <a:lnTo>
                  <a:pt x="1179686" y="943069"/>
                </a:lnTo>
                <a:lnTo>
                  <a:pt x="1122081" y="966775"/>
                </a:lnTo>
                <a:lnTo>
                  <a:pt x="1066091" y="990894"/>
                </a:lnTo>
                <a:lnTo>
                  <a:pt x="1011703" y="1015409"/>
                </a:lnTo>
                <a:lnTo>
                  <a:pt x="958902" y="1040304"/>
                </a:lnTo>
                <a:lnTo>
                  <a:pt x="907673" y="1065562"/>
                </a:lnTo>
                <a:lnTo>
                  <a:pt x="858001" y="1091165"/>
                </a:lnTo>
                <a:lnTo>
                  <a:pt x="809873" y="1117096"/>
                </a:lnTo>
                <a:lnTo>
                  <a:pt x="763273" y="1143339"/>
                </a:lnTo>
                <a:lnTo>
                  <a:pt x="718188" y="1169877"/>
                </a:lnTo>
                <a:lnTo>
                  <a:pt x="674601" y="1196693"/>
                </a:lnTo>
                <a:lnTo>
                  <a:pt x="632500" y="1223769"/>
                </a:lnTo>
                <a:lnTo>
                  <a:pt x="591869" y="1251089"/>
                </a:lnTo>
                <a:lnTo>
                  <a:pt x="552695" y="1278636"/>
                </a:lnTo>
                <a:lnTo>
                  <a:pt x="514961" y="1306393"/>
                </a:lnTo>
                <a:lnTo>
                  <a:pt x="478654" y="1334343"/>
                </a:lnTo>
                <a:lnTo>
                  <a:pt x="443760" y="1362469"/>
                </a:lnTo>
                <a:lnTo>
                  <a:pt x="410263" y="1390754"/>
                </a:lnTo>
                <a:lnTo>
                  <a:pt x="378150" y="1419181"/>
                </a:lnTo>
                <a:lnTo>
                  <a:pt x="347405" y="1447733"/>
                </a:lnTo>
                <a:lnTo>
                  <a:pt x="318014" y="1476394"/>
                </a:lnTo>
                <a:lnTo>
                  <a:pt x="289963" y="1505146"/>
                </a:lnTo>
                <a:lnTo>
                  <a:pt x="263237" y="1533972"/>
                </a:lnTo>
                <a:lnTo>
                  <a:pt x="237822" y="1562855"/>
                </a:lnTo>
                <a:lnTo>
                  <a:pt x="190864" y="1620726"/>
                </a:lnTo>
                <a:lnTo>
                  <a:pt x="160683" y="1661982"/>
                </a:lnTo>
                <a:lnTo>
                  <a:pt x="133092" y="1703710"/>
                </a:lnTo>
                <a:lnTo>
                  <a:pt x="108065" y="1746005"/>
                </a:lnTo>
                <a:lnTo>
                  <a:pt x="85575" y="1788961"/>
                </a:lnTo>
                <a:lnTo>
                  <a:pt x="65598" y="1832673"/>
                </a:lnTo>
                <a:lnTo>
                  <a:pt x="48107" y="1877235"/>
                </a:lnTo>
                <a:lnTo>
                  <a:pt x="33077" y="1922742"/>
                </a:lnTo>
                <a:lnTo>
                  <a:pt x="20482" y="1969288"/>
                </a:lnTo>
                <a:lnTo>
                  <a:pt x="10296" y="2016968"/>
                </a:lnTo>
                <a:lnTo>
                  <a:pt x="2494" y="2065877"/>
                </a:lnTo>
                <a:lnTo>
                  <a:pt x="0" y="2088898"/>
                </a:lnTo>
                <a:lnTo>
                  <a:pt x="1477208" y="2088898"/>
                </a:lnTo>
                <a:lnTo>
                  <a:pt x="1435726" y="2059668"/>
                </a:lnTo>
                <a:lnTo>
                  <a:pt x="1396356" y="2030898"/>
                </a:lnTo>
                <a:lnTo>
                  <a:pt x="1359222" y="2002674"/>
                </a:lnTo>
                <a:lnTo>
                  <a:pt x="1324327" y="1975000"/>
                </a:lnTo>
                <a:lnTo>
                  <a:pt x="1291674" y="1947876"/>
                </a:lnTo>
                <a:lnTo>
                  <a:pt x="1261267" y="1921308"/>
                </a:lnTo>
                <a:lnTo>
                  <a:pt x="1233110" y="1895296"/>
                </a:lnTo>
                <a:lnTo>
                  <a:pt x="1183561" y="1844953"/>
                </a:lnTo>
                <a:lnTo>
                  <a:pt x="1143057" y="1796869"/>
                </a:lnTo>
                <a:lnTo>
                  <a:pt x="1111626" y="1751066"/>
                </a:lnTo>
                <a:lnTo>
                  <a:pt x="1085305" y="1700324"/>
                </a:lnTo>
                <a:lnTo>
                  <a:pt x="1067367" y="1649497"/>
                </a:lnTo>
                <a:lnTo>
                  <a:pt x="1057821" y="1598663"/>
                </a:lnTo>
                <a:lnTo>
                  <a:pt x="1056673" y="1547898"/>
                </a:lnTo>
                <a:lnTo>
                  <a:pt x="1063929" y="1497280"/>
                </a:lnTo>
                <a:lnTo>
                  <a:pt x="1079597" y="1446888"/>
                </a:lnTo>
                <a:lnTo>
                  <a:pt x="1112194" y="1382424"/>
                </a:lnTo>
                <a:lnTo>
                  <a:pt x="1133664" y="1350563"/>
                </a:lnTo>
                <a:lnTo>
                  <a:pt x="1158608" y="1318929"/>
                </a:lnTo>
                <a:lnTo>
                  <a:pt x="1187045" y="1287505"/>
                </a:lnTo>
                <a:lnTo>
                  <a:pt x="1218996" y="1256278"/>
                </a:lnTo>
                <a:lnTo>
                  <a:pt x="1254479" y="1225231"/>
                </a:lnTo>
                <a:lnTo>
                  <a:pt x="1293514" y="1194350"/>
                </a:lnTo>
                <a:lnTo>
                  <a:pt x="1336122" y="1163619"/>
                </a:lnTo>
                <a:lnTo>
                  <a:pt x="1382321" y="1133022"/>
                </a:lnTo>
                <a:lnTo>
                  <a:pt x="1432131" y="1102545"/>
                </a:lnTo>
                <a:lnTo>
                  <a:pt x="1485571" y="1072171"/>
                </a:lnTo>
                <a:lnTo>
                  <a:pt x="1542662" y="1041887"/>
                </a:lnTo>
                <a:lnTo>
                  <a:pt x="1603423" y="1011675"/>
                </a:lnTo>
                <a:lnTo>
                  <a:pt x="1667874" y="981522"/>
                </a:lnTo>
                <a:lnTo>
                  <a:pt x="1704451" y="965164"/>
                </a:lnTo>
                <a:lnTo>
                  <a:pt x="1742135" y="948827"/>
                </a:lnTo>
                <a:lnTo>
                  <a:pt x="1780941" y="932508"/>
                </a:lnTo>
                <a:lnTo>
                  <a:pt x="1820883" y="916200"/>
                </a:lnTo>
                <a:lnTo>
                  <a:pt x="1861977" y="899899"/>
                </a:lnTo>
                <a:lnTo>
                  <a:pt x="1904237" y="883599"/>
                </a:lnTo>
                <a:lnTo>
                  <a:pt x="1992312" y="850984"/>
                </a:lnTo>
                <a:lnTo>
                  <a:pt x="2085228" y="818313"/>
                </a:lnTo>
                <a:lnTo>
                  <a:pt x="2183101" y="785547"/>
                </a:lnTo>
                <a:lnTo>
                  <a:pt x="2286050" y="752644"/>
                </a:lnTo>
                <a:lnTo>
                  <a:pt x="2450247" y="702944"/>
                </a:lnTo>
                <a:lnTo>
                  <a:pt x="2684816" y="635094"/>
                </a:lnTo>
                <a:lnTo>
                  <a:pt x="2796354" y="600615"/>
                </a:lnTo>
                <a:lnTo>
                  <a:pt x="2849518" y="583365"/>
                </a:lnTo>
                <a:lnTo>
                  <a:pt x="2900931" y="566113"/>
                </a:lnTo>
                <a:lnTo>
                  <a:pt x="2950584" y="548862"/>
                </a:lnTo>
                <a:lnTo>
                  <a:pt x="2998465" y="531618"/>
                </a:lnTo>
                <a:lnTo>
                  <a:pt x="3044566" y="514383"/>
                </a:lnTo>
                <a:lnTo>
                  <a:pt x="3088875" y="497162"/>
                </a:lnTo>
                <a:lnTo>
                  <a:pt x="3131382" y="479957"/>
                </a:lnTo>
                <a:lnTo>
                  <a:pt x="3172078" y="462774"/>
                </a:lnTo>
                <a:lnTo>
                  <a:pt x="3210951" y="445615"/>
                </a:lnTo>
                <a:lnTo>
                  <a:pt x="3247992" y="428485"/>
                </a:lnTo>
                <a:lnTo>
                  <a:pt x="3283191" y="411387"/>
                </a:lnTo>
                <a:lnTo>
                  <a:pt x="3310492" y="397418"/>
                </a:lnTo>
                <a:lnTo>
                  <a:pt x="3310492" y="286"/>
                </a:lnTo>
                <a:lnTo>
                  <a:pt x="32649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01411" y="5479742"/>
            <a:ext cx="3291204" cy="2080260"/>
          </a:xfrm>
          <a:custGeom>
            <a:avLst/>
            <a:gdLst/>
            <a:ahLst/>
            <a:cxnLst/>
            <a:rect l="l" t="t" r="r" b="b"/>
            <a:pathLst>
              <a:path w="3291204" h="2080259">
                <a:moveTo>
                  <a:pt x="3103048" y="0"/>
                </a:moveTo>
                <a:lnTo>
                  <a:pt x="3049250" y="135"/>
                </a:lnTo>
                <a:lnTo>
                  <a:pt x="2941672" y="1742"/>
                </a:lnTo>
                <a:lnTo>
                  <a:pt x="2941672" y="140058"/>
                </a:lnTo>
                <a:lnTo>
                  <a:pt x="2957672" y="149884"/>
                </a:lnTo>
                <a:lnTo>
                  <a:pt x="2970980" y="162289"/>
                </a:lnTo>
                <a:lnTo>
                  <a:pt x="2980941" y="177695"/>
                </a:lnTo>
                <a:lnTo>
                  <a:pt x="2986897" y="196522"/>
                </a:lnTo>
                <a:lnTo>
                  <a:pt x="2989820" y="225524"/>
                </a:lnTo>
                <a:lnTo>
                  <a:pt x="2987194" y="252547"/>
                </a:lnTo>
                <a:lnTo>
                  <a:pt x="2962522" y="302271"/>
                </a:lnTo>
                <a:lnTo>
                  <a:pt x="2907326" y="348926"/>
                </a:lnTo>
                <a:lnTo>
                  <a:pt x="2866547" y="372113"/>
                </a:lnTo>
                <a:lnTo>
                  <a:pt x="2816055" y="395746"/>
                </a:lnTo>
                <a:lnTo>
                  <a:pt x="2755155" y="420228"/>
                </a:lnTo>
                <a:lnTo>
                  <a:pt x="2683153" y="445964"/>
                </a:lnTo>
                <a:lnTo>
                  <a:pt x="2599356" y="473357"/>
                </a:lnTo>
                <a:lnTo>
                  <a:pt x="2052761" y="638189"/>
                </a:lnTo>
                <a:lnTo>
                  <a:pt x="1846893" y="704678"/>
                </a:lnTo>
                <a:lnTo>
                  <a:pt x="1675839" y="763097"/>
                </a:lnTo>
                <a:lnTo>
                  <a:pt x="1489630" y="830026"/>
                </a:lnTo>
                <a:lnTo>
                  <a:pt x="1287472" y="906528"/>
                </a:lnTo>
                <a:lnTo>
                  <a:pt x="1225087" y="931222"/>
                </a:lnTo>
                <a:lnTo>
                  <a:pt x="1164403" y="956213"/>
                </a:lnTo>
                <a:lnTo>
                  <a:pt x="1105408" y="981493"/>
                </a:lnTo>
                <a:lnTo>
                  <a:pt x="1048088" y="1007055"/>
                </a:lnTo>
                <a:lnTo>
                  <a:pt x="992433" y="1032889"/>
                </a:lnTo>
                <a:lnTo>
                  <a:pt x="938430" y="1058988"/>
                </a:lnTo>
                <a:lnTo>
                  <a:pt x="886066" y="1085344"/>
                </a:lnTo>
                <a:lnTo>
                  <a:pt x="835331" y="1111949"/>
                </a:lnTo>
                <a:lnTo>
                  <a:pt x="786210" y="1138794"/>
                </a:lnTo>
                <a:lnTo>
                  <a:pt x="738694" y="1165871"/>
                </a:lnTo>
                <a:lnTo>
                  <a:pt x="692769" y="1193173"/>
                </a:lnTo>
                <a:lnTo>
                  <a:pt x="648422" y="1220691"/>
                </a:lnTo>
                <a:lnTo>
                  <a:pt x="605644" y="1248417"/>
                </a:lnTo>
                <a:lnTo>
                  <a:pt x="564420" y="1276343"/>
                </a:lnTo>
                <a:lnTo>
                  <a:pt x="524739" y="1304461"/>
                </a:lnTo>
                <a:lnTo>
                  <a:pt x="486588" y="1332762"/>
                </a:lnTo>
                <a:lnTo>
                  <a:pt x="449957" y="1361239"/>
                </a:lnTo>
                <a:lnTo>
                  <a:pt x="414832" y="1389883"/>
                </a:lnTo>
                <a:lnTo>
                  <a:pt x="381201" y="1418687"/>
                </a:lnTo>
                <a:lnTo>
                  <a:pt x="349052" y="1447642"/>
                </a:lnTo>
                <a:lnTo>
                  <a:pt x="318372" y="1476742"/>
                </a:lnTo>
                <a:lnTo>
                  <a:pt x="289154" y="1505973"/>
                </a:lnTo>
                <a:lnTo>
                  <a:pt x="261379" y="1535332"/>
                </a:lnTo>
                <a:lnTo>
                  <a:pt x="235039" y="1564811"/>
                </a:lnTo>
                <a:lnTo>
                  <a:pt x="210120" y="1594400"/>
                </a:lnTo>
                <a:lnTo>
                  <a:pt x="157051" y="1664513"/>
                </a:lnTo>
                <a:lnTo>
                  <a:pt x="130028" y="1705403"/>
                </a:lnTo>
                <a:lnTo>
                  <a:pt x="105516" y="1746855"/>
                </a:lnTo>
                <a:lnTo>
                  <a:pt x="83490" y="1788961"/>
                </a:lnTo>
                <a:lnTo>
                  <a:pt x="63925" y="1831814"/>
                </a:lnTo>
                <a:lnTo>
                  <a:pt x="46796" y="1875507"/>
                </a:lnTo>
                <a:lnTo>
                  <a:pt x="32077" y="1920132"/>
                </a:lnTo>
                <a:lnTo>
                  <a:pt x="19744" y="1965782"/>
                </a:lnTo>
                <a:lnTo>
                  <a:pt x="9771" y="2012550"/>
                </a:lnTo>
                <a:lnTo>
                  <a:pt x="2133" y="2060529"/>
                </a:lnTo>
                <a:lnTo>
                  <a:pt x="0" y="2080262"/>
                </a:lnTo>
                <a:lnTo>
                  <a:pt x="1397509" y="2080262"/>
                </a:lnTo>
                <a:lnTo>
                  <a:pt x="1388004" y="2073013"/>
                </a:lnTo>
                <a:lnTo>
                  <a:pt x="1350119" y="2042963"/>
                </a:lnTo>
                <a:lnTo>
                  <a:pt x="1314441" y="2013471"/>
                </a:lnTo>
                <a:lnTo>
                  <a:pt x="1280951" y="1984553"/>
                </a:lnTo>
                <a:lnTo>
                  <a:pt x="1249629" y="1956223"/>
                </a:lnTo>
                <a:lnTo>
                  <a:pt x="1220457" y="1928497"/>
                </a:lnTo>
                <a:lnTo>
                  <a:pt x="1193414" y="1901391"/>
                </a:lnTo>
                <a:lnTo>
                  <a:pt x="1145640" y="1849098"/>
                </a:lnTo>
                <a:lnTo>
                  <a:pt x="1106153" y="1799465"/>
                </a:lnTo>
                <a:lnTo>
                  <a:pt x="1074797" y="1752615"/>
                </a:lnTo>
                <a:lnTo>
                  <a:pt x="1050471" y="1706740"/>
                </a:lnTo>
                <a:lnTo>
                  <a:pt x="1032654" y="1660753"/>
                </a:lnTo>
                <a:lnTo>
                  <a:pt x="1021350" y="1614706"/>
                </a:lnTo>
                <a:lnTo>
                  <a:pt x="1016566" y="1568654"/>
                </a:lnTo>
                <a:lnTo>
                  <a:pt x="1018307" y="1522648"/>
                </a:lnTo>
                <a:lnTo>
                  <a:pt x="1026578" y="1476740"/>
                </a:lnTo>
                <a:lnTo>
                  <a:pt x="1041384" y="1430988"/>
                </a:lnTo>
                <a:lnTo>
                  <a:pt x="1072322" y="1368718"/>
                </a:lnTo>
                <a:lnTo>
                  <a:pt x="1115532" y="1307447"/>
                </a:lnTo>
                <a:lnTo>
                  <a:pt x="1141779" y="1277153"/>
                </a:lnTo>
                <a:lnTo>
                  <a:pt x="1171143" y="1247070"/>
                </a:lnTo>
                <a:lnTo>
                  <a:pt x="1203641" y="1217183"/>
                </a:lnTo>
                <a:lnTo>
                  <a:pt x="1239288" y="1187481"/>
                </a:lnTo>
                <a:lnTo>
                  <a:pt x="1278101" y="1157950"/>
                </a:lnTo>
                <a:lnTo>
                  <a:pt x="1320096" y="1128577"/>
                </a:lnTo>
                <a:lnTo>
                  <a:pt x="1365290" y="1099349"/>
                </a:lnTo>
                <a:lnTo>
                  <a:pt x="1413698" y="1070253"/>
                </a:lnTo>
                <a:lnTo>
                  <a:pt x="1465338" y="1041276"/>
                </a:lnTo>
                <a:lnTo>
                  <a:pt x="1520225" y="1012405"/>
                </a:lnTo>
                <a:lnTo>
                  <a:pt x="1578376" y="983627"/>
                </a:lnTo>
                <a:lnTo>
                  <a:pt x="1639808" y="954928"/>
                </a:lnTo>
                <a:lnTo>
                  <a:pt x="1676524" y="938506"/>
                </a:lnTo>
                <a:lnTo>
                  <a:pt x="1714348" y="922107"/>
                </a:lnTo>
                <a:lnTo>
                  <a:pt x="1753294" y="905725"/>
                </a:lnTo>
                <a:lnTo>
                  <a:pt x="1793378" y="889357"/>
                </a:lnTo>
                <a:lnTo>
                  <a:pt x="1834614" y="872995"/>
                </a:lnTo>
                <a:lnTo>
                  <a:pt x="1877017" y="856637"/>
                </a:lnTo>
                <a:lnTo>
                  <a:pt x="1965383" y="823907"/>
                </a:lnTo>
                <a:lnTo>
                  <a:pt x="2058593" y="791127"/>
                </a:lnTo>
                <a:lnTo>
                  <a:pt x="2156766" y="758257"/>
                </a:lnTo>
                <a:lnTo>
                  <a:pt x="2260019" y="725255"/>
                </a:lnTo>
                <a:lnTo>
                  <a:pt x="2424682" y="675418"/>
                </a:lnTo>
                <a:lnTo>
                  <a:pt x="2659051" y="607626"/>
                </a:lnTo>
                <a:lnTo>
                  <a:pt x="2770083" y="573302"/>
                </a:lnTo>
                <a:lnTo>
                  <a:pt x="2822997" y="556135"/>
                </a:lnTo>
                <a:lnTo>
                  <a:pt x="2874164" y="538970"/>
                </a:lnTo>
                <a:lnTo>
                  <a:pt x="2923572" y="521811"/>
                </a:lnTo>
                <a:lnTo>
                  <a:pt x="2971212" y="504661"/>
                </a:lnTo>
                <a:lnTo>
                  <a:pt x="3017073" y="487523"/>
                </a:lnTo>
                <a:lnTo>
                  <a:pt x="3061145" y="470403"/>
                </a:lnTo>
                <a:lnTo>
                  <a:pt x="3103418" y="453303"/>
                </a:lnTo>
                <a:lnTo>
                  <a:pt x="3143881" y="436227"/>
                </a:lnTo>
                <a:lnTo>
                  <a:pt x="3182524" y="419178"/>
                </a:lnTo>
                <a:lnTo>
                  <a:pt x="3219337" y="402162"/>
                </a:lnTo>
                <a:lnTo>
                  <a:pt x="3254309" y="385181"/>
                </a:lnTo>
                <a:lnTo>
                  <a:pt x="3290592" y="366527"/>
                </a:lnTo>
                <a:lnTo>
                  <a:pt x="3290592" y="2041"/>
                </a:lnTo>
                <a:lnTo>
                  <a:pt x="3103048" y="0"/>
                </a:lnTo>
                <a:close/>
              </a:path>
            </a:pathLst>
          </a:custGeom>
          <a:solidFill>
            <a:srgbClr val="192F5B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12146" y="5874613"/>
            <a:ext cx="195580" cy="79375"/>
          </a:xfrm>
          <a:custGeom>
            <a:avLst/>
            <a:gdLst/>
            <a:ahLst/>
            <a:cxnLst/>
            <a:rect l="l" t="t" r="r" b="b"/>
            <a:pathLst>
              <a:path w="195579" h="79375">
                <a:moveTo>
                  <a:pt x="166649" y="0"/>
                </a:moveTo>
                <a:lnTo>
                  <a:pt x="117813" y="21315"/>
                </a:lnTo>
                <a:lnTo>
                  <a:pt x="67691" y="41630"/>
                </a:lnTo>
                <a:lnTo>
                  <a:pt x="0" y="67424"/>
                </a:lnTo>
                <a:lnTo>
                  <a:pt x="35826" y="79247"/>
                </a:lnTo>
                <a:lnTo>
                  <a:pt x="76238" y="63118"/>
                </a:lnTo>
                <a:lnTo>
                  <a:pt x="136718" y="37663"/>
                </a:lnTo>
                <a:lnTo>
                  <a:pt x="195465" y="10540"/>
                </a:lnTo>
                <a:lnTo>
                  <a:pt x="1666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414609" y="5787644"/>
            <a:ext cx="143510" cy="80010"/>
          </a:xfrm>
          <a:custGeom>
            <a:avLst/>
            <a:gdLst/>
            <a:ahLst/>
            <a:cxnLst/>
            <a:rect l="l" t="t" r="r" b="b"/>
            <a:pathLst>
              <a:path w="143509" h="80010">
                <a:moveTo>
                  <a:pt x="121297" y="0"/>
                </a:moveTo>
                <a:lnTo>
                  <a:pt x="83229" y="25123"/>
                </a:lnTo>
                <a:lnTo>
                  <a:pt x="42989" y="48247"/>
                </a:lnTo>
                <a:lnTo>
                  <a:pt x="0" y="70231"/>
                </a:lnTo>
                <a:lnTo>
                  <a:pt x="28422" y="79641"/>
                </a:lnTo>
                <a:lnTo>
                  <a:pt x="74029" y="54663"/>
                </a:lnTo>
                <a:lnTo>
                  <a:pt x="114561" y="29130"/>
                </a:lnTo>
                <a:lnTo>
                  <a:pt x="140296" y="10553"/>
                </a:lnTo>
                <a:lnTo>
                  <a:pt x="143446" y="8115"/>
                </a:lnTo>
                <a:lnTo>
                  <a:pt x="1212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010254" y="5956846"/>
            <a:ext cx="196850" cy="67945"/>
          </a:xfrm>
          <a:custGeom>
            <a:avLst/>
            <a:gdLst/>
            <a:ahLst/>
            <a:cxnLst/>
            <a:rect l="l" t="t" r="r" b="b"/>
            <a:pathLst>
              <a:path w="196850" h="67945">
                <a:moveTo>
                  <a:pt x="161975" y="0"/>
                </a:moveTo>
                <a:lnTo>
                  <a:pt x="140856" y="7584"/>
                </a:lnTo>
                <a:lnTo>
                  <a:pt x="51447" y="37642"/>
                </a:lnTo>
                <a:lnTo>
                  <a:pt x="0" y="53416"/>
                </a:lnTo>
                <a:lnTo>
                  <a:pt x="42341" y="67373"/>
                </a:lnTo>
                <a:lnTo>
                  <a:pt x="59359" y="62001"/>
                </a:lnTo>
                <a:lnTo>
                  <a:pt x="134161" y="36148"/>
                </a:lnTo>
                <a:lnTo>
                  <a:pt x="158722" y="27344"/>
                </a:lnTo>
                <a:lnTo>
                  <a:pt x="196824" y="12750"/>
                </a:lnTo>
                <a:lnTo>
                  <a:pt x="1619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561688" y="5680976"/>
            <a:ext cx="85090" cy="93980"/>
          </a:xfrm>
          <a:custGeom>
            <a:avLst/>
            <a:gdLst/>
            <a:ahLst/>
            <a:cxnLst/>
            <a:rect l="l" t="t" r="r" b="b"/>
            <a:pathLst>
              <a:path w="85090" h="93979">
                <a:moveTo>
                  <a:pt x="66484" y="0"/>
                </a:moveTo>
                <a:lnTo>
                  <a:pt x="49159" y="35200"/>
                </a:lnTo>
                <a:lnTo>
                  <a:pt x="21693" y="67299"/>
                </a:lnTo>
                <a:lnTo>
                  <a:pt x="0" y="86715"/>
                </a:lnTo>
                <a:lnTo>
                  <a:pt x="21653" y="93865"/>
                </a:lnTo>
                <a:lnTo>
                  <a:pt x="55905" y="57657"/>
                </a:lnTo>
                <a:lnTo>
                  <a:pt x="79997" y="16700"/>
                </a:lnTo>
                <a:lnTo>
                  <a:pt x="84848" y="812"/>
                </a:lnTo>
                <a:lnTo>
                  <a:pt x="664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239072" y="6152083"/>
            <a:ext cx="313690" cy="101600"/>
          </a:xfrm>
          <a:custGeom>
            <a:avLst/>
            <a:gdLst/>
            <a:ahLst/>
            <a:cxnLst/>
            <a:rect l="l" t="t" r="r" b="b"/>
            <a:pathLst>
              <a:path w="313690" h="101600">
                <a:moveTo>
                  <a:pt x="264947" y="0"/>
                </a:moveTo>
                <a:lnTo>
                  <a:pt x="151454" y="34209"/>
                </a:lnTo>
                <a:lnTo>
                  <a:pt x="101212" y="50250"/>
                </a:lnTo>
                <a:lnTo>
                  <a:pt x="0" y="83908"/>
                </a:lnTo>
                <a:lnTo>
                  <a:pt x="52501" y="101231"/>
                </a:lnTo>
                <a:lnTo>
                  <a:pt x="131883" y="74361"/>
                </a:lnTo>
                <a:lnTo>
                  <a:pt x="171413" y="61541"/>
                </a:lnTo>
                <a:lnTo>
                  <a:pt x="288023" y="25465"/>
                </a:lnTo>
                <a:lnTo>
                  <a:pt x="313613" y="17805"/>
                </a:lnTo>
                <a:lnTo>
                  <a:pt x="2649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993748" y="7400726"/>
            <a:ext cx="79375" cy="159385"/>
          </a:xfrm>
          <a:custGeom>
            <a:avLst/>
            <a:gdLst/>
            <a:ahLst/>
            <a:cxnLst/>
            <a:rect l="l" t="t" r="r" b="b"/>
            <a:pathLst>
              <a:path w="79375" h="159384">
                <a:moveTo>
                  <a:pt x="43103" y="0"/>
                </a:moveTo>
                <a:lnTo>
                  <a:pt x="0" y="9804"/>
                </a:lnTo>
                <a:lnTo>
                  <a:pt x="3019" y="31449"/>
                </a:lnTo>
                <a:lnTo>
                  <a:pt x="6532" y="52978"/>
                </a:lnTo>
                <a:lnTo>
                  <a:pt x="10538" y="74316"/>
                </a:lnTo>
                <a:lnTo>
                  <a:pt x="15036" y="95389"/>
                </a:lnTo>
                <a:lnTo>
                  <a:pt x="27425" y="143356"/>
                </a:lnTo>
                <a:lnTo>
                  <a:pt x="32450" y="159278"/>
                </a:lnTo>
                <a:lnTo>
                  <a:pt x="79165" y="159278"/>
                </a:lnTo>
                <a:lnTo>
                  <a:pt x="70160" y="131036"/>
                </a:lnTo>
                <a:lnTo>
                  <a:pt x="58204" y="85356"/>
                </a:lnTo>
                <a:lnTo>
                  <a:pt x="53571" y="63886"/>
                </a:lnTo>
                <a:lnTo>
                  <a:pt x="49525" y="42535"/>
                </a:lnTo>
                <a:lnTo>
                  <a:pt x="46043" y="21255"/>
                </a:lnTo>
                <a:lnTo>
                  <a:pt x="431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549193" y="6081534"/>
            <a:ext cx="255270" cy="74930"/>
          </a:xfrm>
          <a:custGeom>
            <a:avLst/>
            <a:gdLst/>
            <a:ahLst/>
            <a:cxnLst/>
            <a:rect l="l" t="t" r="r" b="b"/>
            <a:pathLst>
              <a:path w="255270" h="74929">
                <a:moveTo>
                  <a:pt x="208927" y="0"/>
                </a:moveTo>
                <a:lnTo>
                  <a:pt x="0" y="57416"/>
                </a:lnTo>
                <a:lnTo>
                  <a:pt x="51346" y="74358"/>
                </a:lnTo>
                <a:lnTo>
                  <a:pt x="254965" y="16865"/>
                </a:lnTo>
                <a:lnTo>
                  <a:pt x="2089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505058" y="5530138"/>
            <a:ext cx="92075" cy="36830"/>
          </a:xfrm>
          <a:custGeom>
            <a:avLst/>
            <a:gdLst/>
            <a:ahLst/>
            <a:cxnLst/>
            <a:rect l="l" t="t" r="r" b="b"/>
            <a:pathLst>
              <a:path w="92075" h="36829">
                <a:moveTo>
                  <a:pt x="28257" y="0"/>
                </a:moveTo>
                <a:lnTo>
                  <a:pt x="0" y="9372"/>
                </a:lnTo>
                <a:lnTo>
                  <a:pt x="7061" y="10706"/>
                </a:lnTo>
                <a:lnTo>
                  <a:pt x="14071" y="12268"/>
                </a:lnTo>
                <a:lnTo>
                  <a:pt x="58369" y="28320"/>
                </a:lnTo>
                <a:lnTo>
                  <a:pt x="64096" y="31699"/>
                </a:lnTo>
                <a:lnTo>
                  <a:pt x="67005" y="33350"/>
                </a:lnTo>
                <a:lnTo>
                  <a:pt x="68643" y="34404"/>
                </a:lnTo>
                <a:lnTo>
                  <a:pt x="70358" y="35382"/>
                </a:lnTo>
                <a:lnTo>
                  <a:pt x="72034" y="36398"/>
                </a:lnTo>
                <a:lnTo>
                  <a:pt x="91503" y="30619"/>
                </a:lnTo>
                <a:lnTo>
                  <a:pt x="76667" y="20372"/>
                </a:lnTo>
                <a:lnTo>
                  <a:pt x="61013" y="11961"/>
                </a:lnTo>
                <a:lnTo>
                  <a:pt x="44794" y="5225"/>
                </a:lnTo>
                <a:lnTo>
                  <a:pt x="282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595788" y="5575718"/>
            <a:ext cx="53975" cy="86360"/>
          </a:xfrm>
          <a:custGeom>
            <a:avLst/>
            <a:gdLst/>
            <a:ahLst/>
            <a:cxnLst/>
            <a:rect l="l" t="t" r="r" b="b"/>
            <a:pathLst>
              <a:path w="53975" h="86360">
                <a:moveTo>
                  <a:pt x="17792" y="0"/>
                </a:moveTo>
                <a:lnTo>
                  <a:pt x="0" y="5892"/>
                </a:lnTo>
                <a:lnTo>
                  <a:pt x="6819" y="12674"/>
                </a:lnTo>
                <a:lnTo>
                  <a:pt x="9156" y="15036"/>
                </a:lnTo>
                <a:lnTo>
                  <a:pt x="11226" y="18224"/>
                </a:lnTo>
                <a:lnTo>
                  <a:pt x="13423" y="20980"/>
                </a:lnTo>
                <a:lnTo>
                  <a:pt x="16687" y="25260"/>
                </a:lnTo>
                <a:lnTo>
                  <a:pt x="18351" y="27406"/>
                </a:lnTo>
                <a:lnTo>
                  <a:pt x="19138" y="28486"/>
                </a:lnTo>
                <a:lnTo>
                  <a:pt x="19494" y="29070"/>
                </a:lnTo>
                <a:lnTo>
                  <a:pt x="21208" y="31991"/>
                </a:lnTo>
                <a:lnTo>
                  <a:pt x="23152" y="34785"/>
                </a:lnTo>
                <a:lnTo>
                  <a:pt x="24650" y="37795"/>
                </a:lnTo>
                <a:lnTo>
                  <a:pt x="36146" y="78473"/>
                </a:lnTo>
                <a:lnTo>
                  <a:pt x="36169" y="82626"/>
                </a:lnTo>
                <a:lnTo>
                  <a:pt x="35928" y="86055"/>
                </a:lnTo>
                <a:lnTo>
                  <a:pt x="53733" y="86283"/>
                </a:lnTo>
                <a:lnTo>
                  <a:pt x="53899" y="82626"/>
                </a:lnTo>
                <a:lnTo>
                  <a:pt x="53898" y="78473"/>
                </a:lnTo>
                <a:lnTo>
                  <a:pt x="53682" y="74574"/>
                </a:lnTo>
                <a:lnTo>
                  <a:pt x="43675" y="36233"/>
                </a:lnTo>
                <a:lnTo>
                  <a:pt x="39763" y="29540"/>
                </a:lnTo>
                <a:lnTo>
                  <a:pt x="37998" y="26073"/>
                </a:lnTo>
                <a:lnTo>
                  <a:pt x="35788" y="22923"/>
                </a:lnTo>
                <a:lnTo>
                  <a:pt x="33781" y="19672"/>
                </a:lnTo>
                <a:lnTo>
                  <a:pt x="33362" y="19088"/>
                </a:lnTo>
                <a:lnTo>
                  <a:pt x="32651" y="18008"/>
                </a:lnTo>
                <a:lnTo>
                  <a:pt x="30137" y="14820"/>
                </a:lnTo>
                <a:lnTo>
                  <a:pt x="26835" y="10566"/>
                </a:lnTo>
                <a:lnTo>
                  <a:pt x="24523" y="7759"/>
                </a:lnTo>
                <a:lnTo>
                  <a:pt x="22656" y="4914"/>
                </a:lnTo>
                <a:lnTo>
                  <a:pt x="19977" y="2158"/>
                </a:lnTo>
                <a:lnTo>
                  <a:pt x="17792" y="0"/>
                </a:lnTo>
                <a:close/>
              </a:path>
              <a:path w="53975" h="86360">
                <a:moveTo>
                  <a:pt x="18732" y="27952"/>
                </a:moveTo>
                <a:lnTo>
                  <a:pt x="19096" y="28486"/>
                </a:lnTo>
                <a:lnTo>
                  <a:pt x="18732" y="27952"/>
                </a:lnTo>
                <a:close/>
              </a:path>
              <a:path w="53975" h="86360">
                <a:moveTo>
                  <a:pt x="33399" y="19088"/>
                </a:moveTo>
                <a:lnTo>
                  <a:pt x="33566" y="19329"/>
                </a:lnTo>
                <a:lnTo>
                  <a:pt x="33399" y="190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361155" y="5517057"/>
            <a:ext cx="133985" cy="17145"/>
          </a:xfrm>
          <a:custGeom>
            <a:avLst/>
            <a:gdLst/>
            <a:ahLst/>
            <a:cxnLst/>
            <a:rect l="l" t="t" r="r" b="b"/>
            <a:pathLst>
              <a:path w="133984" h="17145">
                <a:moveTo>
                  <a:pt x="39738" y="0"/>
                </a:moveTo>
                <a:lnTo>
                  <a:pt x="0" y="13207"/>
                </a:lnTo>
                <a:lnTo>
                  <a:pt x="43075" y="14111"/>
                </a:lnTo>
                <a:lnTo>
                  <a:pt x="64608" y="14899"/>
                </a:lnTo>
                <a:lnTo>
                  <a:pt x="89306" y="16103"/>
                </a:lnTo>
                <a:lnTo>
                  <a:pt x="92494" y="16382"/>
                </a:lnTo>
                <a:lnTo>
                  <a:pt x="95707" y="16598"/>
                </a:lnTo>
                <a:lnTo>
                  <a:pt x="133616" y="5333"/>
                </a:lnTo>
                <a:lnTo>
                  <a:pt x="121821" y="3895"/>
                </a:lnTo>
                <a:lnTo>
                  <a:pt x="110085" y="2763"/>
                </a:lnTo>
                <a:lnTo>
                  <a:pt x="98417" y="1910"/>
                </a:lnTo>
                <a:lnTo>
                  <a:pt x="86829" y="1308"/>
                </a:lnTo>
                <a:lnTo>
                  <a:pt x="51507" y="225"/>
                </a:lnTo>
                <a:lnTo>
                  <a:pt x="39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959963" y="6250101"/>
            <a:ext cx="288290" cy="108585"/>
          </a:xfrm>
          <a:custGeom>
            <a:avLst/>
            <a:gdLst/>
            <a:ahLst/>
            <a:cxnLst/>
            <a:rect l="l" t="t" r="r" b="b"/>
            <a:pathLst>
              <a:path w="288290" h="108585">
                <a:moveTo>
                  <a:pt x="238074" y="0"/>
                </a:moveTo>
                <a:lnTo>
                  <a:pt x="105016" y="48704"/>
                </a:lnTo>
                <a:lnTo>
                  <a:pt x="0" y="91274"/>
                </a:lnTo>
                <a:lnTo>
                  <a:pt x="51892" y="108407"/>
                </a:lnTo>
                <a:lnTo>
                  <a:pt x="118249" y="80949"/>
                </a:lnTo>
                <a:lnTo>
                  <a:pt x="262102" y="27025"/>
                </a:lnTo>
                <a:lnTo>
                  <a:pt x="287832" y="18211"/>
                </a:lnTo>
                <a:lnTo>
                  <a:pt x="2380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804577" y="6023470"/>
            <a:ext cx="203200" cy="61594"/>
          </a:xfrm>
          <a:custGeom>
            <a:avLst/>
            <a:gdLst/>
            <a:ahLst/>
            <a:cxnLst/>
            <a:rect l="l" t="t" r="r" b="b"/>
            <a:pathLst>
              <a:path w="203200" h="61595">
                <a:moveTo>
                  <a:pt x="161582" y="0"/>
                </a:moveTo>
                <a:lnTo>
                  <a:pt x="76441" y="24523"/>
                </a:lnTo>
                <a:lnTo>
                  <a:pt x="0" y="45504"/>
                </a:lnTo>
                <a:lnTo>
                  <a:pt x="47802" y="61290"/>
                </a:lnTo>
                <a:lnTo>
                  <a:pt x="162531" y="27592"/>
                </a:lnTo>
                <a:lnTo>
                  <a:pt x="193243" y="18148"/>
                </a:lnTo>
                <a:lnTo>
                  <a:pt x="202780" y="15100"/>
                </a:lnTo>
                <a:lnTo>
                  <a:pt x="1615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266963" y="6526743"/>
            <a:ext cx="358775" cy="227965"/>
          </a:xfrm>
          <a:custGeom>
            <a:avLst/>
            <a:gdLst/>
            <a:ahLst/>
            <a:cxnLst/>
            <a:rect l="l" t="t" r="r" b="b"/>
            <a:pathLst>
              <a:path w="358775" h="227965">
                <a:moveTo>
                  <a:pt x="311137" y="0"/>
                </a:moveTo>
                <a:lnTo>
                  <a:pt x="277561" y="19610"/>
                </a:lnTo>
                <a:lnTo>
                  <a:pt x="244119" y="39839"/>
                </a:lnTo>
                <a:lnTo>
                  <a:pt x="198617" y="68666"/>
                </a:lnTo>
                <a:lnTo>
                  <a:pt x="153592" y="98840"/>
                </a:lnTo>
                <a:lnTo>
                  <a:pt x="109218" y="130527"/>
                </a:lnTo>
                <a:lnTo>
                  <a:pt x="65672" y="163895"/>
                </a:lnTo>
                <a:lnTo>
                  <a:pt x="23126" y="199110"/>
                </a:lnTo>
                <a:lnTo>
                  <a:pt x="0" y="219557"/>
                </a:lnTo>
                <a:lnTo>
                  <a:pt x="52171" y="227736"/>
                </a:lnTo>
                <a:lnTo>
                  <a:pt x="92864" y="193815"/>
                </a:lnTo>
                <a:lnTo>
                  <a:pt x="134647" y="161517"/>
                </a:lnTo>
                <a:lnTo>
                  <a:pt x="177340" y="130708"/>
                </a:lnTo>
                <a:lnTo>
                  <a:pt x="220765" y="101251"/>
                </a:lnTo>
                <a:lnTo>
                  <a:pt x="264744" y="73012"/>
                </a:lnTo>
                <a:lnTo>
                  <a:pt x="311481" y="44580"/>
                </a:lnTo>
                <a:lnTo>
                  <a:pt x="358647" y="17386"/>
                </a:lnTo>
                <a:lnTo>
                  <a:pt x="3111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616365" y="6356729"/>
            <a:ext cx="356235" cy="165100"/>
          </a:xfrm>
          <a:custGeom>
            <a:avLst/>
            <a:gdLst/>
            <a:ahLst/>
            <a:cxnLst/>
            <a:rect l="l" t="t" r="r" b="b"/>
            <a:pathLst>
              <a:path w="356234" h="165100">
                <a:moveTo>
                  <a:pt x="305739" y="0"/>
                </a:moveTo>
                <a:lnTo>
                  <a:pt x="229102" y="33658"/>
                </a:lnTo>
                <a:lnTo>
                  <a:pt x="141121" y="74937"/>
                </a:lnTo>
                <a:lnTo>
                  <a:pt x="67818" y="111836"/>
                </a:lnTo>
                <a:lnTo>
                  <a:pt x="10109" y="142951"/>
                </a:lnTo>
                <a:lnTo>
                  <a:pt x="6692" y="144767"/>
                </a:lnTo>
                <a:lnTo>
                  <a:pt x="3378" y="146761"/>
                </a:lnTo>
                <a:lnTo>
                  <a:pt x="0" y="148615"/>
                </a:lnTo>
                <a:lnTo>
                  <a:pt x="49504" y="164973"/>
                </a:lnTo>
                <a:lnTo>
                  <a:pt x="85864" y="145059"/>
                </a:lnTo>
                <a:lnTo>
                  <a:pt x="157559" y="108373"/>
                </a:lnTo>
                <a:lnTo>
                  <a:pt x="229839" y="73718"/>
                </a:lnTo>
                <a:lnTo>
                  <a:pt x="316725" y="34417"/>
                </a:lnTo>
                <a:lnTo>
                  <a:pt x="355663" y="18275"/>
                </a:lnTo>
                <a:lnTo>
                  <a:pt x="3057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991588" y="6802879"/>
            <a:ext cx="269240" cy="433070"/>
          </a:xfrm>
          <a:custGeom>
            <a:avLst/>
            <a:gdLst/>
            <a:ahLst/>
            <a:cxnLst/>
            <a:rect l="l" t="t" r="r" b="b"/>
            <a:pathLst>
              <a:path w="269240" h="433070">
                <a:moveTo>
                  <a:pt x="216928" y="0"/>
                </a:moveTo>
                <a:lnTo>
                  <a:pt x="188397" y="30835"/>
                </a:lnTo>
                <a:lnTo>
                  <a:pt x="161070" y="62999"/>
                </a:lnTo>
                <a:lnTo>
                  <a:pt x="135139" y="96567"/>
                </a:lnTo>
                <a:lnTo>
                  <a:pt x="110794" y="131610"/>
                </a:lnTo>
                <a:lnTo>
                  <a:pt x="85743" y="172352"/>
                </a:lnTo>
                <a:lnTo>
                  <a:pt x="63311" y="214925"/>
                </a:lnTo>
                <a:lnTo>
                  <a:pt x="43732" y="259138"/>
                </a:lnTo>
                <a:lnTo>
                  <a:pt x="27239" y="304800"/>
                </a:lnTo>
                <a:lnTo>
                  <a:pt x="14065" y="351720"/>
                </a:lnTo>
                <a:lnTo>
                  <a:pt x="4445" y="399707"/>
                </a:lnTo>
                <a:lnTo>
                  <a:pt x="0" y="432498"/>
                </a:lnTo>
                <a:lnTo>
                  <a:pt x="44704" y="425208"/>
                </a:lnTo>
                <a:lnTo>
                  <a:pt x="45504" y="419023"/>
                </a:lnTo>
                <a:lnTo>
                  <a:pt x="46151" y="412800"/>
                </a:lnTo>
                <a:lnTo>
                  <a:pt x="47129" y="406641"/>
                </a:lnTo>
                <a:lnTo>
                  <a:pt x="58117" y="352878"/>
                </a:lnTo>
                <a:lnTo>
                  <a:pt x="73824" y="300537"/>
                </a:lnTo>
                <a:lnTo>
                  <a:pt x="93919" y="249869"/>
                </a:lnTo>
                <a:lnTo>
                  <a:pt x="118074" y="201122"/>
                </a:lnTo>
                <a:lnTo>
                  <a:pt x="145961" y="154546"/>
                </a:lnTo>
                <a:lnTo>
                  <a:pt x="173615" y="114808"/>
                </a:lnTo>
                <a:lnTo>
                  <a:pt x="203493" y="76860"/>
                </a:lnTo>
                <a:lnTo>
                  <a:pt x="235316" y="40617"/>
                </a:lnTo>
                <a:lnTo>
                  <a:pt x="268808" y="5994"/>
                </a:lnTo>
                <a:lnTo>
                  <a:pt x="2169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22300" y="1495425"/>
            <a:ext cx="6584315" cy="21554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2899"/>
              </a:lnSpc>
            </a:pPr>
            <a:r>
              <a:rPr lang="ru-RU" sz="1700" spc="40" dirty="0" smtClean="0">
                <a:solidFill>
                  <a:srgbClr val="0072BC"/>
                </a:solidFill>
                <a:latin typeface="Calibri" panose="020F0502020204030204" pitchFamily="34" charset="0"/>
                <a:cs typeface="Tahoma"/>
              </a:rPr>
              <a:t>Расчеты, проведенные на основе мониторинга участков с применением модификатора УНИРЕМ и без него говорят о том, что за 12 лет эксплуатации покрытие с модификатором УНИРЕМ будет заменено всего дважды, в то время как покрытие без модификатора УНИРЕМ будет заменено 3 раза.</a:t>
            </a:r>
          </a:p>
          <a:p>
            <a:pPr marL="12700" marR="5080" algn="just">
              <a:lnSpc>
                <a:spcPct val="102899"/>
              </a:lnSpc>
            </a:pPr>
            <a:r>
              <a:rPr lang="ru-RU" sz="1700" spc="40" dirty="0" smtClean="0">
                <a:solidFill>
                  <a:srgbClr val="0072BC"/>
                </a:solidFill>
                <a:latin typeface="Calibri" panose="020F0502020204030204" pitchFamily="34" charset="0"/>
                <a:cs typeface="Tahoma"/>
              </a:rPr>
              <a:t>При текущей стоимости выполнения ремонта покрытий, это может давать экономию от 500 тыс. руб. до 750 тыс. руб. на погонный км дороги. </a:t>
            </a:r>
            <a:endParaRPr sz="1700" dirty="0">
              <a:latin typeface="Calibri" panose="020F0502020204030204" pitchFamily="34" charset="0"/>
              <a:cs typeface="Tahoma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562624" y="123825"/>
            <a:ext cx="6125841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>
              <a:lnSpc>
                <a:spcPct val="100000"/>
              </a:lnSpc>
            </a:pPr>
            <a:r>
              <a:rPr lang="ru-RU" sz="2200" spc="215" dirty="0" smtClean="0">
                <a:latin typeface="Calibri" panose="020F0502020204030204" pitchFamily="34" charset="0"/>
              </a:rPr>
              <a:t/>
            </a:r>
            <a:br>
              <a:rPr lang="ru-RU" sz="2200" spc="215" dirty="0" smtClean="0">
                <a:latin typeface="Calibri" panose="020F0502020204030204" pitchFamily="34" charset="0"/>
              </a:rPr>
            </a:br>
            <a:r>
              <a:rPr lang="ru-RU" sz="2200" spc="215" dirty="0" smtClean="0">
                <a:latin typeface="Calibri" panose="020F0502020204030204" pitchFamily="34" charset="0"/>
              </a:rPr>
              <a:t>ТЕХНИКО-ЭКОНОМИЧЕСКОЕ ОБОСНОВАНИЕ</a:t>
            </a:r>
            <a:endParaRPr sz="2200" spc="110" dirty="0">
              <a:latin typeface="Calibri" panose="020F0502020204030204" pitchFamily="34" charset="0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75321" y="1190625"/>
            <a:ext cx="6631293" cy="152400"/>
          </a:xfrm>
          <a:custGeom>
            <a:avLst/>
            <a:gdLst/>
            <a:ahLst/>
            <a:cxnLst/>
            <a:rect l="l" t="t" r="r" b="b"/>
            <a:pathLst>
              <a:path w="5448300">
                <a:moveTo>
                  <a:pt x="5448007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72BC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xfrm>
            <a:off x="9704692" y="6981825"/>
            <a:ext cx="43624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440"/>
              </a:lnSpc>
            </a:pPr>
            <a:fld id="{81D60167-4931-47E6-BA6A-407CBD079E47}" type="slidenum">
              <a:rPr spc="265" dirty="0">
                <a:latin typeface="Calibri" panose="020F0502020204030204" pitchFamily="34" charset="0"/>
              </a:rPr>
              <a:t>16</a:t>
            </a:fld>
            <a:endParaRPr spc="265" dirty="0">
              <a:latin typeface="Calibri" panose="020F0502020204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24510" y="4556463"/>
            <a:ext cx="6682105" cy="1400383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700" b="1" spc="40" dirty="0">
                <a:solidFill>
                  <a:srgbClr val="0072BC"/>
                </a:solidFill>
                <a:latin typeface="Calibri" panose="020F0502020204030204" pitchFamily="34" charset="0"/>
                <a:cs typeface="Tahoma"/>
              </a:rPr>
              <a:t>Так, например, если ежегодно 15%  (</a:t>
            </a:r>
            <a:r>
              <a:rPr lang="ru-RU" sz="1700" b="1" spc="40" dirty="0" smtClean="0">
                <a:solidFill>
                  <a:srgbClr val="0072BC"/>
                </a:solidFill>
                <a:latin typeface="Calibri" panose="020F0502020204030204" pitchFamily="34" charset="0"/>
                <a:cs typeface="Tahoma"/>
              </a:rPr>
              <a:t>2 220 </a:t>
            </a:r>
            <a:r>
              <a:rPr lang="ru-RU" sz="1700" b="1" spc="40" dirty="0">
                <a:solidFill>
                  <a:srgbClr val="0072BC"/>
                </a:solidFill>
                <a:latin typeface="Calibri" panose="020F0502020204030204" pitchFamily="34" charset="0"/>
                <a:cs typeface="Tahoma"/>
              </a:rPr>
              <a:t>км из </a:t>
            </a:r>
            <a:r>
              <a:rPr lang="ru-RU" sz="1700" b="1" spc="40" dirty="0" smtClean="0">
                <a:solidFill>
                  <a:srgbClr val="0072BC"/>
                </a:solidFill>
                <a:latin typeface="Calibri" panose="020F0502020204030204" pitchFamily="34" charset="0"/>
                <a:cs typeface="Tahoma"/>
              </a:rPr>
              <a:t>14 800</a:t>
            </a:r>
            <a:r>
              <a:rPr lang="ru-RU" sz="1700" b="1" spc="40" dirty="0">
                <a:solidFill>
                  <a:srgbClr val="0072BC"/>
                </a:solidFill>
                <a:latin typeface="Calibri" panose="020F0502020204030204" pitchFamily="34" charset="0"/>
                <a:cs typeface="Tahoma"/>
              </a:rPr>
              <a:t>) автомобильных дорог Московской области ремонтировать асфальтобетонами с применением УНИРЕМ, то экономия средств, выделяемых на ремонт дорожной сети, составит от 1,1 млрд. до 1,67 млрд. ежегодно.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86033" y="3426179"/>
            <a:ext cx="2456234" cy="75405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alpha val="5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НОВЫЕ </a:t>
            </a:r>
            <a:r>
              <a:rPr lang="ru-RU" sz="1900" dirty="0" smtClean="0">
                <a:solidFill>
                  <a:schemeClr val="bg1"/>
                </a:solidFill>
              </a:rPr>
              <a:t>ТЕХНОЛОГИИ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СТРОИТЕЛЬСТВА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79" y="2181225"/>
            <a:ext cx="2133385" cy="1237267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55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39886" y="5431616"/>
            <a:ext cx="3352165" cy="2128520"/>
          </a:xfrm>
          <a:custGeom>
            <a:avLst/>
            <a:gdLst/>
            <a:ahLst/>
            <a:cxnLst/>
            <a:rect l="l" t="t" r="r" b="b"/>
            <a:pathLst>
              <a:path w="3352165" h="2128520">
                <a:moveTo>
                  <a:pt x="3308290" y="0"/>
                </a:moveTo>
                <a:lnTo>
                  <a:pt x="3249340" y="1106"/>
                </a:lnTo>
                <a:lnTo>
                  <a:pt x="3188660" y="3597"/>
                </a:lnTo>
                <a:lnTo>
                  <a:pt x="3126946" y="7183"/>
                </a:lnTo>
                <a:lnTo>
                  <a:pt x="3003197" y="16480"/>
                </a:lnTo>
                <a:lnTo>
                  <a:pt x="3003197" y="271737"/>
                </a:lnTo>
                <a:lnTo>
                  <a:pt x="3002752" y="271737"/>
                </a:lnTo>
                <a:lnTo>
                  <a:pt x="2974978" y="339192"/>
                </a:lnTo>
                <a:lnTo>
                  <a:pt x="2944999" y="368898"/>
                </a:lnTo>
                <a:lnTo>
                  <a:pt x="2906787" y="396021"/>
                </a:lnTo>
                <a:lnTo>
                  <a:pt x="2862214" y="420635"/>
                </a:lnTo>
                <a:lnTo>
                  <a:pt x="2813151" y="442813"/>
                </a:lnTo>
                <a:lnTo>
                  <a:pt x="2761472" y="462631"/>
                </a:lnTo>
                <a:lnTo>
                  <a:pt x="2709047" y="480160"/>
                </a:lnTo>
                <a:lnTo>
                  <a:pt x="2657749" y="495476"/>
                </a:lnTo>
                <a:lnTo>
                  <a:pt x="2609448" y="508651"/>
                </a:lnTo>
                <a:lnTo>
                  <a:pt x="2501254" y="536075"/>
                </a:lnTo>
                <a:lnTo>
                  <a:pt x="2355786" y="576755"/>
                </a:lnTo>
                <a:lnTo>
                  <a:pt x="2211028" y="619612"/>
                </a:lnTo>
                <a:lnTo>
                  <a:pt x="2018809" y="679388"/>
                </a:lnTo>
                <a:lnTo>
                  <a:pt x="1443842" y="867269"/>
                </a:lnTo>
                <a:lnTo>
                  <a:pt x="1396148" y="884112"/>
                </a:lnTo>
                <a:lnTo>
                  <a:pt x="1348496" y="901739"/>
                </a:lnTo>
                <a:lnTo>
                  <a:pt x="1300920" y="920098"/>
                </a:lnTo>
                <a:lnTo>
                  <a:pt x="1253457" y="939137"/>
                </a:lnTo>
                <a:lnTo>
                  <a:pt x="1206143" y="958801"/>
                </a:lnTo>
                <a:lnTo>
                  <a:pt x="1159012" y="979040"/>
                </a:lnTo>
                <a:lnTo>
                  <a:pt x="1112101" y="999800"/>
                </a:lnTo>
                <a:lnTo>
                  <a:pt x="1065445" y="1021028"/>
                </a:lnTo>
                <a:lnTo>
                  <a:pt x="1019079" y="1042672"/>
                </a:lnTo>
                <a:lnTo>
                  <a:pt x="973040" y="1064679"/>
                </a:lnTo>
                <a:lnTo>
                  <a:pt x="927363" y="1086997"/>
                </a:lnTo>
                <a:lnTo>
                  <a:pt x="837237" y="1132353"/>
                </a:lnTo>
                <a:lnTo>
                  <a:pt x="793691" y="1155108"/>
                </a:lnTo>
                <a:lnTo>
                  <a:pt x="750506" y="1178610"/>
                </a:lnTo>
                <a:lnTo>
                  <a:pt x="707750" y="1202910"/>
                </a:lnTo>
                <a:lnTo>
                  <a:pt x="665491" y="1228062"/>
                </a:lnTo>
                <a:lnTo>
                  <a:pt x="623797" y="1254118"/>
                </a:lnTo>
                <a:lnTo>
                  <a:pt x="582735" y="1281131"/>
                </a:lnTo>
                <a:lnTo>
                  <a:pt x="542373" y="1309152"/>
                </a:lnTo>
                <a:lnTo>
                  <a:pt x="502779" y="1338235"/>
                </a:lnTo>
                <a:lnTo>
                  <a:pt x="464021" y="1368432"/>
                </a:lnTo>
                <a:lnTo>
                  <a:pt x="426166" y="1399795"/>
                </a:lnTo>
                <a:lnTo>
                  <a:pt x="389283" y="1432378"/>
                </a:lnTo>
                <a:lnTo>
                  <a:pt x="352270" y="1467271"/>
                </a:lnTo>
                <a:lnTo>
                  <a:pt x="316125" y="1503640"/>
                </a:lnTo>
                <a:lnTo>
                  <a:pt x="281023" y="1541433"/>
                </a:lnTo>
                <a:lnTo>
                  <a:pt x="247138" y="1580595"/>
                </a:lnTo>
                <a:lnTo>
                  <a:pt x="214648" y="1621074"/>
                </a:lnTo>
                <a:lnTo>
                  <a:pt x="183727" y="1662817"/>
                </a:lnTo>
                <a:lnTo>
                  <a:pt x="154552" y="1705771"/>
                </a:lnTo>
                <a:lnTo>
                  <a:pt x="127297" y="1749882"/>
                </a:lnTo>
                <a:lnTo>
                  <a:pt x="102078" y="1795221"/>
                </a:lnTo>
                <a:lnTo>
                  <a:pt x="79253" y="1841366"/>
                </a:lnTo>
                <a:lnTo>
                  <a:pt x="58816" y="1888633"/>
                </a:lnTo>
                <a:lnTo>
                  <a:pt x="41001" y="1936845"/>
                </a:lnTo>
                <a:lnTo>
                  <a:pt x="25987" y="1985950"/>
                </a:lnTo>
                <a:lnTo>
                  <a:pt x="13947" y="2035894"/>
                </a:lnTo>
                <a:lnTo>
                  <a:pt x="5462" y="2083576"/>
                </a:lnTo>
                <a:lnTo>
                  <a:pt x="0" y="2128389"/>
                </a:lnTo>
                <a:lnTo>
                  <a:pt x="1589004" y="2128389"/>
                </a:lnTo>
                <a:lnTo>
                  <a:pt x="1583350" y="2124654"/>
                </a:lnTo>
                <a:lnTo>
                  <a:pt x="1541105" y="2095889"/>
                </a:lnTo>
                <a:lnTo>
                  <a:pt x="1500422" y="2067252"/>
                </a:lnTo>
                <a:lnTo>
                  <a:pt x="1461410" y="2038776"/>
                </a:lnTo>
                <a:lnTo>
                  <a:pt x="1424178" y="2010493"/>
                </a:lnTo>
                <a:lnTo>
                  <a:pt x="1388833" y="1982438"/>
                </a:lnTo>
                <a:lnTo>
                  <a:pt x="1355485" y="1954644"/>
                </a:lnTo>
                <a:lnTo>
                  <a:pt x="1324242" y="1927144"/>
                </a:lnTo>
                <a:lnTo>
                  <a:pt x="1295213" y="1899972"/>
                </a:lnTo>
                <a:lnTo>
                  <a:pt x="1244233" y="1846742"/>
                </a:lnTo>
                <a:lnTo>
                  <a:pt x="1203332" y="1795098"/>
                </a:lnTo>
                <a:lnTo>
                  <a:pt x="1170251" y="1739387"/>
                </a:lnTo>
                <a:lnTo>
                  <a:pt x="1147204" y="1678876"/>
                </a:lnTo>
                <a:lnTo>
                  <a:pt x="1137661" y="1619821"/>
                </a:lnTo>
                <a:lnTo>
                  <a:pt x="1137708" y="1590843"/>
                </a:lnTo>
                <a:lnTo>
                  <a:pt x="1146945" y="1533992"/>
                </a:lnTo>
                <a:lnTo>
                  <a:pt x="1167722" y="1478623"/>
                </a:lnTo>
                <a:lnTo>
                  <a:pt x="1199251" y="1424745"/>
                </a:lnTo>
                <a:lnTo>
                  <a:pt x="1240746" y="1372370"/>
                </a:lnTo>
                <a:lnTo>
                  <a:pt x="1291422" y="1321507"/>
                </a:lnTo>
                <a:lnTo>
                  <a:pt x="1350492" y="1272167"/>
                </a:lnTo>
                <a:lnTo>
                  <a:pt x="1382929" y="1248071"/>
                </a:lnTo>
                <a:lnTo>
                  <a:pt x="1417171" y="1224359"/>
                </a:lnTo>
                <a:lnTo>
                  <a:pt x="1453118" y="1201034"/>
                </a:lnTo>
                <a:lnTo>
                  <a:pt x="1490672" y="1178095"/>
                </a:lnTo>
                <a:lnTo>
                  <a:pt x="1529736" y="1155545"/>
                </a:lnTo>
                <a:lnTo>
                  <a:pt x="1570211" y="1133384"/>
                </a:lnTo>
                <a:lnTo>
                  <a:pt x="1611998" y="1111614"/>
                </a:lnTo>
                <a:lnTo>
                  <a:pt x="1655000" y="1090236"/>
                </a:lnTo>
                <a:lnTo>
                  <a:pt x="1699118" y="1069252"/>
                </a:lnTo>
                <a:lnTo>
                  <a:pt x="1744253" y="1048662"/>
                </a:lnTo>
                <a:lnTo>
                  <a:pt x="1790309" y="1028468"/>
                </a:lnTo>
                <a:lnTo>
                  <a:pt x="1837186" y="1008672"/>
                </a:lnTo>
                <a:lnTo>
                  <a:pt x="1884786" y="989274"/>
                </a:lnTo>
                <a:lnTo>
                  <a:pt x="1933011" y="970276"/>
                </a:lnTo>
                <a:lnTo>
                  <a:pt x="1981763" y="951679"/>
                </a:lnTo>
                <a:lnTo>
                  <a:pt x="2030944" y="933484"/>
                </a:lnTo>
                <a:lnTo>
                  <a:pt x="2130197" y="898307"/>
                </a:lnTo>
                <a:lnTo>
                  <a:pt x="2229985" y="864755"/>
                </a:lnTo>
                <a:lnTo>
                  <a:pt x="2329522" y="832837"/>
                </a:lnTo>
                <a:lnTo>
                  <a:pt x="2476638" y="788049"/>
                </a:lnTo>
                <a:lnTo>
                  <a:pt x="2708304" y="721165"/>
                </a:lnTo>
                <a:lnTo>
                  <a:pt x="2793307" y="695519"/>
                </a:lnTo>
                <a:lnTo>
                  <a:pt x="2873850" y="670063"/>
                </a:lnTo>
                <a:lnTo>
                  <a:pt x="2950007" y="644803"/>
                </a:lnTo>
                <a:lnTo>
                  <a:pt x="3021853" y="619746"/>
                </a:lnTo>
                <a:lnTo>
                  <a:pt x="3089462" y="594896"/>
                </a:lnTo>
                <a:lnTo>
                  <a:pt x="3152908" y="570260"/>
                </a:lnTo>
                <a:lnTo>
                  <a:pt x="3212265" y="545844"/>
                </a:lnTo>
                <a:lnTo>
                  <a:pt x="3267609" y="521652"/>
                </a:lnTo>
                <a:lnTo>
                  <a:pt x="3319012" y="497691"/>
                </a:lnTo>
                <a:lnTo>
                  <a:pt x="3352116" y="481170"/>
                </a:lnTo>
                <a:lnTo>
                  <a:pt x="3352116" y="440"/>
                </a:lnTo>
                <a:lnTo>
                  <a:pt x="3308290" y="0"/>
                </a:lnTo>
                <a:close/>
              </a:path>
            </a:pathLst>
          </a:custGeom>
          <a:solidFill>
            <a:srgbClr val="192F5B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81510" y="5471106"/>
            <a:ext cx="3310890" cy="2089150"/>
          </a:xfrm>
          <a:custGeom>
            <a:avLst/>
            <a:gdLst/>
            <a:ahLst/>
            <a:cxnLst/>
            <a:rect l="l" t="t" r="r" b="b"/>
            <a:pathLst>
              <a:path w="3310890" h="2089150">
                <a:moveTo>
                  <a:pt x="3264945" y="0"/>
                </a:moveTo>
                <a:lnTo>
                  <a:pt x="3216313" y="863"/>
                </a:lnTo>
                <a:lnTo>
                  <a:pt x="3166336" y="2715"/>
                </a:lnTo>
                <a:lnTo>
                  <a:pt x="3115443" y="5386"/>
                </a:lnTo>
                <a:lnTo>
                  <a:pt x="3064064" y="8706"/>
                </a:lnTo>
                <a:lnTo>
                  <a:pt x="2961572" y="16614"/>
                </a:lnTo>
                <a:lnTo>
                  <a:pt x="2961572" y="149951"/>
                </a:lnTo>
                <a:lnTo>
                  <a:pt x="2975421" y="161106"/>
                </a:lnTo>
                <a:lnTo>
                  <a:pt x="2986286" y="173803"/>
                </a:lnTo>
                <a:lnTo>
                  <a:pt x="2994094" y="188151"/>
                </a:lnTo>
                <a:lnTo>
                  <a:pt x="2998770" y="204256"/>
                </a:lnTo>
                <a:lnTo>
                  <a:pt x="3001629" y="229147"/>
                </a:lnTo>
                <a:lnTo>
                  <a:pt x="3000204" y="253099"/>
                </a:lnTo>
                <a:lnTo>
                  <a:pt x="2979866" y="299412"/>
                </a:lnTo>
                <a:lnTo>
                  <a:pt x="2928472" y="345642"/>
                </a:lnTo>
                <a:lnTo>
                  <a:pt x="2888230" y="369489"/>
                </a:lnTo>
                <a:lnTo>
                  <a:pt x="2836743" y="394233"/>
                </a:lnTo>
                <a:lnTo>
                  <a:pt x="2772852" y="420179"/>
                </a:lnTo>
                <a:lnTo>
                  <a:pt x="2695396" y="447633"/>
                </a:lnTo>
                <a:lnTo>
                  <a:pt x="2603216" y="476900"/>
                </a:lnTo>
                <a:lnTo>
                  <a:pt x="2018591" y="651694"/>
                </a:lnTo>
                <a:lnTo>
                  <a:pt x="1809981" y="718896"/>
                </a:lnTo>
                <a:lnTo>
                  <a:pt x="1571687" y="799781"/>
                </a:lnTo>
                <a:lnTo>
                  <a:pt x="1299802" y="896965"/>
                </a:lnTo>
                <a:lnTo>
                  <a:pt x="1238922" y="919794"/>
                </a:lnTo>
                <a:lnTo>
                  <a:pt x="1179686" y="943069"/>
                </a:lnTo>
                <a:lnTo>
                  <a:pt x="1122081" y="966775"/>
                </a:lnTo>
                <a:lnTo>
                  <a:pt x="1066091" y="990894"/>
                </a:lnTo>
                <a:lnTo>
                  <a:pt x="1011703" y="1015409"/>
                </a:lnTo>
                <a:lnTo>
                  <a:pt x="958902" y="1040304"/>
                </a:lnTo>
                <a:lnTo>
                  <a:pt x="907673" y="1065562"/>
                </a:lnTo>
                <a:lnTo>
                  <a:pt x="858001" y="1091165"/>
                </a:lnTo>
                <a:lnTo>
                  <a:pt x="809873" y="1117096"/>
                </a:lnTo>
                <a:lnTo>
                  <a:pt x="763273" y="1143339"/>
                </a:lnTo>
                <a:lnTo>
                  <a:pt x="718188" y="1169877"/>
                </a:lnTo>
                <a:lnTo>
                  <a:pt x="674601" y="1196693"/>
                </a:lnTo>
                <a:lnTo>
                  <a:pt x="632500" y="1223769"/>
                </a:lnTo>
                <a:lnTo>
                  <a:pt x="591869" y="1251089"/>
                </a:lnTo>
                <a:lnTo>
                  <a:pt x="552695" y="1278636"/>
                </a:lnTo>
                <a:lnTo>
                  <a:pt x="514961" y="1306393"/>
                </a:lnTo>
                <a:lnTo>
                  <a:pt x="478654" y="1334343"/>
                </a:lnTo>
                <a:lnTo>
                  <a:pt x="443760" y="1362469"/>
                </a:lnTo>
                <a:lnTo>
                  <a:pt x="410263" y="1390754"/>
                </a:lnTo>
                <a:lnTo>
                  <a:pt x="378150" y="1419181"/>
                </a:lnTo>
                <a:lnTo>
                  <a:pt x="347405" y="1447733"/>
                </a:lnTo>
                <a:lnTo>
                  <a:pt x="318014" y="1476394"/>
                </a:lnTo>
                <a:lnTo>
                  <a:pt x="289963" y="1505146"/>
                </a:lnTo>
                <a:lnTo>
                  <a:pt x="263237" y="1533972"/>
                </a:lnTo>
                <a:lnTo>
                  <a:pt x="237822" y="1562855"/>
                </a:lnTo>
                <a:lnTo>
                  <a:pt x="190864" y="1620726"/>
                </a:lnTo>
                <a:lnTo>
                  <a:pt x="160683" y="1661982"/>
                </a:lnTo>
                <a:lnTo>
                  <a:pt x="133092" y="1703710"/>
                </a:lnTo>
                <a:lnTo>
                  <a:pt x="108065" y="1746005"/>
                </a:lnTo>
                <a:lnTo>
                  <a:pt x="85575" y="1788961"/>
                </a:lnTo>
                <a:lnTo>
                  <a:pt x="65598" y="1832673"/>
                </a:lnTo>
                <a:lnTo>
                  <a:pt x="48107" y="1877235"/>
                </a:lnTo>
                <a:lnTo>
                  <a:pt x="33077" y="1922742"/>
                </a:lnTo>
                <a:lnTo>
                  <a:pt x="20482" y="1969288"/>
                </a:lnTo>
                <a:lnTo>
                  <a:pt x="10296" y="2016968"/>
                </a:lnTo>
                <a:lnTo>
                  <a:pt x="2494" y="2065877"/>
                </a:lnTo>
                <a:lnTo>
                  <a:pt x="0" y="2088898"/>
                </a:lnTo>
                <a:lnTo>
                  <a:pt x="1477208" y="2088898"/>
                </a:lnTo>
                <a:lnTo>
                  <a:pt x="1435726" y="2059668"/>
                </a:lnTo>
                <a:lnTo>
                  <a:pt x="1396356" y="2030898"/>
                </a:lnTo>
                <a:lnTo>
                  <a:pt x="1359222" y="2002674"/>
                </a:lnTo>
                <a:lnTo>
                  <a:pt x="1324327" y="1975000"/>
                </a:lnTo>
                <a:lnTo>
                  <a:pt x="1291674" y="1947876"/>
                </a:lnTo>
                <a:lnTo>
                  <a:pt x="1261267" y="1921308"/>
                </a:lnTo>
                <a:lnTo>
                  <a:pt x="1233110" y="1895296"/>
                </a:lnTo>
                <a:lnTo>
                  <a:pt x="1183561" y="1844953"/>
                </a:lnTo>
                <a:lnTo>
                  <a:pt x="1143057" y="1796869"/>
                </a:lnTo>
                <a:lnTo>
                  <a:pt x="1111626" y="1751066"/>
                </a:lnTo>
                <a:lnTo>
                  <a:pt x="1085305" y="1700324"/>
                </a:lnTo>
                <a:lnTo>
                  <a:pt x="1067367" y="1649497"/>
                </a:lnTo>
                <a:lnTo>
                  <a:pt x="1057821" y="1598663"/>
                </a:lnTo>
                <a:lnTo>
                  <a:pt x="1056673" y="1547898"/>
                </a:lnTo>
                <a:lnTo>
                  <a:pt x="1063929" y="1497280"/>
                </a:lnTo>
                <a:lnTo>
                  <a:pt x="1079597" y="1446888"/>
                </a:lnTo>
                <a:lnTo>
                  <a:pt x="1112194" y="1382424"/>
                </a:lnTo>
                <a:lnTo>
                  <a:pt x="1133664" y="1350563"/>
                </a:lnTo>
                <a:lnTo>
                  <a:pt x="1158608" y="1318929"/>
                </a:lnTo>
                <a:lnTo>
                  <a:pt x="1187045" y="1287505"/>
                </a:lnTo>
                <a:lnTo>
                  <a:pt x="1218996" y="1256278"/>
                </a:lnTo>
                <a:lnTo>
                  <a:pt x="1254479" y="1225231"/>
                </a:lnTo>
                <a:lnTo>
                  <a:pt x="1293514" y="1194350"/>
                </a:lnTo>
                <a:lnTo>
                  <a:pt x="1336122" y="1163619"/>
                </a:lnTo>
                <a:lnTo>
                  <a:pt x="1382321" y="1133022"/>
                </a:lnTo>
                <a:lnTo>
                  <a:pt x="1432131" y="1102545"/>
                </a:lnTo>
                <a:lnTo>
                  <a:pt x="1485571" y="1072171"/>
                </a:lnTo>
                <a:lnTo>
                  <a:pt x="1542662" y="1041887"/>
                </a:lnTo>
                <a:lnTo>
                  <a:pt x="1603423" y="1011675"/>
                </a:lnTo>
                <a:lnTo>
                  <a:pt x="1667874" y="981522"/>
                </a:lnTo>
                <a:lnTo>
                  <a:pt x="1704451" y="965164"/>
                </a:lnTo>
                <a:lnTo>
                  <a:pt x="1742135" y="948827"/>
                </a:lnTo>
                <a:lnTo>
                  <a:pt x="1780941" y="932508"/>
                </a:lnTo>
                <a:lnTo>
                  <a:pt x="1820883" y="916200"/>
                </a:lnTo>
                <a:lnTo>
                  <a:pt x="1861977" y="899899"/>
                </a:lnTo>
                <a:lnTo>
                  <a:pt x="1904237" y="883599"/>
                </a:lnTo>
                <a:lnTo>
                  <a:pt x="1992312" y="850984"/>
                </a:lnTo>
                <a:lnTo>
                  <a:pt x="2085228" y="818313"/>
                </a:lnTo>
                <a:lnTo>
                  <a:pt x="2183101" y="785547"/>
                </a:lnTo>
                <a:lnTo>
                  <a:pt x="2286050" y="752644"/>
                </a:lnTo>
                <a:lnTo>
                  <a:pt x="2450247" y="702944"/>
                </a:lnTo>
                <a:lnTo>
                  <a:pt x="2684816" y="635094"/>
                </a:lnTo>
                <a:lnTo>
                  <a:pt x="2796354" y="600615"/>
                </a:lnTo>
                <a:lnTo>
                  <a:pt x="2849518" y="583365"/>
                </a:lnTo>
                <a:lnTo>
                  <a:pt x="2900931" y="566113"/>
                </a:lnTo>
                <a:lnTo>
                  <a:pt x="2950584" y="548862"/>
                </a:lnTo>
                <a:lnTo>
                  <a:pt x="2998465" y="531618"/>
                </a:lnTo>
                <a:lnTo>
                  <a:pt x="3044566" y="514383"/>
                </a:lnTo>
                <a:lnTo>
                  <a:pt x="3088875" y="497162"/>
                </a:lnTo>
                <a:lnTo>
                  <a:pt x="3131382" y="479957"/>
                </a:lnTo>
                <a:lnTo>
                  <a:pt x="3172078" y="462774"/>
                </a:lnTo>
                <a:lnTo>
                  <a:pt x="3210951" y="445615"/>
                </a:lnTo>
                <a:lnTo>
                  <a:pt x="3247992" y="428485"/>
                </a:lnTo>
                <a:lnTo>
                  <a:pt x="3283191" y="411387"/>
                </a:lnTo>
                <a:lnTo>
                  <a:pt x="3310492" y="397418"/>
                </a:lnTo>
                <a:lnTo>
                  <a:pt x="3310492" y="286"/>
                </a:lnTo>
                <a:lnTo>
                  <a:pt x="32649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01411" y="5479742"/>
            <a:ext cx="3291204" cy="2080260"/>
          </a:xfrm>
          <a:custGeom>
            <a:avLst/>
            <a:gdLst/>
            <a:ahLst/>
            <a:cxnLst/>
            <a:rect l="l" t="t" r="r" b="b"/>
            <a:pathLst>
              <a:path w="3291204" h="2080259">
                <a:moveTo>
                  <a:pt x="3103048" y="0"/>
                </a:moveTo>
                <a:lnTo>
                  <a:pt x="3049250" y="135"/>
                </a:lnTo>
                <a:lnTo>
                  <a:pt x="2941672" y="1742"/>
                </a:lnTo>
                <a:lnTo>
                  <a:pt x="2941672" y="140058"/>
                </a:lnTo>
                <a:lnTo>
                  <a:pt x="2957672" y="149884"/>
                </a:lnTo>
                <a:lnTo>
                  <a:pt x="2970980" y="162289"/>
                </a:lnTo>
                <a:lnTo>
                  <a:pt x="2980941" y="177695"/>
                </a:lnTo>
                <a:lnTo>
                  <a:pt x="2986897" y="196522"/>
                </a:lnTo>
                <a:lnTo>
                  <a:pt x="2989820" y="225524"/>
                </a:lnTo>
                <a:lnTo>
                  <a:pt x="2987194" y="252547"/>
                </a:lnTo>
                <a:lnTo>
                  <a:pt x="2962522" y="302271"/>
                </a:lnTo>
                <a:lnTo>
                  <a:pt x="2907326" y="348926"/>
                </a:lnTo>
                <a:lnTo>
                  <a:pt x="2866547" y="372113"/>
                </a:lnTo>
                <a:lnTo>
                  <a:pt x="2816055" y="395746"/>
                </a:lnTo>
                <a:lnTo>
                  <a:pt x="2755155" y="420228"/>
                </a:lnTo>
                <a:lnTo>
                  <a:pt x="2683153" y="445964"/>
                </a:lnTo>
                <a:lnTo>
                  <a:pt x="2599356" y="473357"/>
                </a:lnTo>
                <a:lnTo>
                  <a:pt x="2052761" y="638189"/>
                </a:lnTo>
                <a:lnTo>
                  <a:pt x="1846893" y="704678"/>
                </a:lnTo>
                <a:lnTo>
                  <a:pt x="1675839" y="763097"/>
                </a:lnTo>
                <a:lnTo>
                  <a:pt x="1489630" y="830026"/>
                </a:lnTo>
                <a:lnTo>
                  <a:pt x="1287472" y="906528"/>
                </a:lnTo>
                <a:lnTo>
                  <a:pt x="1225087" y="931222"/>
                </a:lnTo>
                <a:lnTo>
                  <a:pt x="1164403" y="956213"/>
                </a:lnTo>
                <a:lnTo>
                  <a:pt x="1105408" y="981493"/>
                </a:lnTo>
                <a:lnTo>
                  <a:pt x="1048088" y="1007055"/>
                </a:lnTo>
                <a:lnTo>
                  <a:pt x="992433" y="1032889"/>
                </a:lnTo>
                <a:lnTo>
                  <a:pt x="938430" y="1058988"/>
                </a:lnTo>
                <a:lnTo>
                  <a:pt x="886066" y="1085344"/>
                </a:lnTo>
                <a:lnTo>
                  <a:pt x="835331" y="1111949"/>
                </a:lnTo>
                <a:lnTo>
                  <a:pt x="786210" y="1138794"/>
                </a:lnTo>
                <a:lnTo>
                  <a:pt x="738694" y="1165871"/>
                </a:lnTo>
                <a:lnTo>
                  <a:pt x="692769" y="1193173"/>
                </a:lnTo>
                <a:lnTo>
                  <a:pt x="648422" y="1220691"/>
                </a:lnTo>
                <a:lnTo>
                  <a:pt x="605644" y="1248417"/>
                </a:lnTo>
                <a:lnTo>
                  <a:pt x="564420" y="1276343"/>
                </a:lnTo>
                <a:lnTo>
                  <a:pt x="524739" y="1304461"/>
                </a:lnTo>
                <a:lnTo>
                  <a:pt x="486588" y="1332762"/>
                </a:lnTo>
                <a:lnTo>
                  <a:pt x="449957" y="1361239"/>
                </a:lnTo>
                <a:lnTo>
                  <a:pt x="414832" y="1389883"/>
                </a:lnTo>
                <a:lnTo>
                  <a:pt x="381201" y="1418687"/>
                </a:lnTo>
                <a:lnTo>
                  <a:pt x="349052" y="1447642"/>
                </a:lnTo>
                <a:lnTo>
                  <a:pt x="318372" y="1476742"/>
                </a:lnTo>
                <a:lnTo>
                  <a:pt x="289154" y="1505973"/>
                </a:lnTo>
                <a:lnTo>
                  <a:pt x="261379" y="1535332"/>
                </a:lnTo>
                <a:lnTo>
                  <a:pt x="235039" y="1564811"/>
                </a:lnTo>
                <a:lnTo>
                  <a:pt x="210120" y="1594400"/>
                </a:lnTo>
                <a:lnTo>
                  <a:pt x="157051" y="1664513"/>
                </a:lnTo>
                <a:lnTo>
                  <a:pt x="130028" y="1705403"/>
                </a:lnTo>
                <a:lnTo>
                  <a:pt x="105516" y="1746855"/>
                </a:lnTo>
                <a:lnTo>
                  <a:pt x="83490" y="1788961"/>
                </a:lnTo>
                <a:lnTo>
                  <a:pt x="63925" y="1831814"/>
                </a:lnTo>
                <a:lnTo>
                  <a:pt x="46796" y="1875507"/>
                </a:lnTo>
                <a:lnTo>
                  <a:pt x="32077" y="1920132"/>
                </a:lnTo>
                <a:lnTo>
                  <a:pt x="19744" y="1965782"/>
                </a:lnTo>
                <a:lnTo>
                  <a:pt x="9771" y="2012550"/>
                </a:lnTo>
                <a:lnTo>
                  <a:pt x="2133" y="2060529"/>
                </a:lnTo>
                <a:lnTo>
                  <a:pt x="0" y="2080262"/>
                </a:lnTo>
                <a:lnTo>
                  <a:pt x="1397509" y="2080262"/>
                </a:lnTo>
                <a:lnTo>
                  <a:pt x="1388004" y="2073013"/>
                </a:lnTo>
                <a:lnTo>
                  <a:pt x="1350119" y="2042963"/>
                </a:lnTo>
                <a:lnTo>
                  <a:pt x="1314441" y="2013471"/>
                </a:lnTo>
                <a:lnTo>
                  <a:pt x="1280951" y="1984553"/>
                </a:lnTo>
                <a:lnTo>
                  <a:pt x="1249629" y="1956223"/>
                </a:lnTo>
                <a:lnTo>
                  <a:pt x="1220457" y="1928497"/>
                </a:lnTo>
                <a:lnTo>
                  <a:pt x="1193414" y="1901391"/>
                </a:lnTo>
                <a:lnTo>
                  <a:pt x="1145640" y="1849098"/>
                </a:lnTo>
                <a:lnTo>
                  <a:pt x="1106153" y="1799465"/>
                </a:lnTo>
                <a:lnTo>
                  <a:pt x="1074797" y="1752615"/>
                </a:lnTo>
                <a:lnTo>
                  <a:pt x="1050471" y="1706740"/>
                </a:lnTo>
                <a:lnTo>
                  <a:pt x="1032654" y="1660753"/>
                </a:lnTo>
                <a:lnTo>
                  <a:pt x="1021350" y="1614706"/>
                </a:lnTo>
                <a:lnTo>
                  <a:pt x="1016566" y="1568654"/>
                </a:lnTo>
                <a:lnTo>
                  <a:pt x="1018307" y="1522648"/>
                </a:lnTo>
                <a:lnTo>
                  <a:pt x="1026578" y="1476740"/>
                </a:lnTo>
                <a:lnTo>
                  <a:pt x="1041384" y="1430988"/>
                </a:lnTo>
                <a:lnTo>
                  <a:pt x="1072322" y="1368718"/>
                </a:lnTo>
                <a:lnTo>
                  <a:pt x="1115532" y="1307447"/>
                </a:lnTo>
                <a:lnTo>
                  <a:pt x="1141779" y="1277153"/>
                </a:lnTo>
                <a:lnTo>
                  <a:pt x="1171143" y="1247070"/>
                </a:lnTo>
                <a:lnTo>
                  <a:pt x="1203641" y="1217183"/>
                </a:lnTo>
                <a:lnTo>
                  <a:pt x="1239288" y="1187481"/>
                </a:lnTo>
                <a:lnTo>
                  <a:pt x="1278101" y="1157950"/>
                </a:lnTo>
                <a:lnTo>
                  <a:pt x="1320096" y="1128577"/>
                </a:lnTo>
                <a:lnTo>
                  <a:pt x="1365290" y="1099349"/>
                </a:lnTo>
                <a:lnTo>
                  <a:pt x="1413698" y="1070253"/>
                </a:lnTo>
                <a:lnTo>
                  <a:pt x="1465338" y="1041276"/>
                </a:lnTo>
                <a:lnTo>
                  <a:pt x="1520225" y="1012405"/>
                </a:lnTo>
                <a:lnTo>
                  <a:pt x="1578376" y="983627"/>
                </a:lnTo>
                <a:lnTo>
                  <a:pt x="1639808" y="954928"/>
                </a:lnTo>
                <a:lnTo>
                  <a:pt x="1676524" y="938506"/>
                </a:lnTo>
                <a:lnTo>
                  <a:pt x="1714348" y="922107"/>
                </a:lnTo>
                <a:lnTo>
                  <a:pt x="1753294" y="905725"/>
                </a:lnTo>
                <a:lnTo>
                  <a:pt x="1793378" y="889357"/>
                </a:lnTo>
                <a:lnTo>
                  <a:pt x="1834614" y="872995"/>
                </a:lnTo>
                <a:lnTo>
                  <a:pt x="1877017" y="856637"/>
                </a:lnTo>
                <a:lnTo>
                  <a:pt x="1965383" y="823907"/>
                </a:lnTo>
                <a:lnTo>
                  <a:pt x="2058593" y="791127"/>
                </a:lnTo>
                <a:lnTo>
                  <a:pt x="2156766" y="758257"/>
                </a:lnTo>
                <a:lnTo>
                  <a:pt x="2260019" y="725255"/>
                </a:lnTo>
                <a:lnTo>
                  <a:pt x="2424682" y="675418"/>
                </a:lnTo>
                <a:lnTo>
                  <a:pt x="2659051" y="607626"/>
                </a:lnTo>
                <a:lnTo>
                  <a:pt x="2770083" y="573302"/>
                </a:lnTo>
                <a:lnTo>
                  <a:pt x="2822997" y="556135"/>
                </a:lnTo>
                <a:lnTo>
                  <a:pt x="2874164" y="538970"/>
                </a:lnTo>
                <a:lnTo>
                  <a:pt x="2923572" y="521811"/>
                </a:lnTo>
                <a:lnTo>
                  <a:pt x="2971212" y="504661"/>
                </a:lnTo>
                <a:lnTo>
                  <a:pt x="3017073" y="487523"/>
                </a:lnTo>
                <a:lnTo>
                  <a:pt x="3061145" y="470403"/>
                </a:lnTo>
                <a:lnTo>
                  <a:pt x="3103418" y="453303"/>
                </a:lnTo>
                <a:lnTo>
                  <a:pt x="3143881" y="436227"/>
                </a:lnTo>
                <a:lnTo>
                  <a:pt x="3182524" y="419178"/>
                </a:lnTo>
                <a:lnTo>
                  <a:pt x="3219337" y="402162"/>
                </a:lnTo>
                <a:lnTo>
                  <a:pt x="3254309" y="385181"/>
                </a:lnTo>
                <a:lnTo>
                  <a:pt x="3290592" y="366527"/>
                </a:lnTo>
                <a:lnTo>
                  <a:pt x="3290592" y="2041"/>
                </a:lnTo>
                <a:lnTo>
                  <a:pt x="3103048" y="0"/>
                </a:lnTo>
                <a:close/>
              </a:path>
            </a:pathLst>
          </a:custGeom>
          <a:solidFill>
            <a:srgbClr val="192F5B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12146" y="5874613"/>
            <a:ext cx="195580" cy="79375"/>
          </a:xfrm>
          <a:custGeom>
            <a:avLst/>
            <a:gdLst/>
            <a:ahLst/>
            <a:cxnLst/>
            <a:rect l="l" t="t" r="r" b="b"/>
            <a:pathLst>
              <a:path w="195579" h="79375">
                <a:moveTo>
                  <a:pt x="166649" y="0"/>
                </a:moveTo>
                <a:lnTo>
                  <a:pt x="117813" y="21315"/>
                </a:lnTo>
                <a:lnTo>
                  <a:pt x="67691" y="41630"/>
                </a:lnTo>
                <a:lnTo>
                  <a:pt x="0" y="67424"/>
                </a:lnTo>
                <a:lnTo>
                  <a:pt x="35826" y="79247"/>
                </a:lnTo>
                <a:lnTo>
                  <a:pt x="76238" y="63118"/>
                </a:lnTo>
                <a:lnTo>
                  <a:pt x="136718" y="37663"/>
                </a:lnTo>
                <a:lnTo>
                  <a:pt x="195465" y="10540"/>
                </a:lnTo>
                <a:lnTo>
                  <a:pt x="1666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414609" y="5787644"/>
            <a:ext cx="143510" cy="80010"/>
          </a:xfrm>
          <a:custGeom>
            <a:avLst/>
            <a:gdLst/>
            <a:ahLst/>
            <a:cxnLst/>
            <a:rect l="l" t="t" r="r" b="b"/>
            <a:pathLst>
              <a:path w="143509" h="80010">
                <a:moveTo>
                  <a:pt x="121297" y="0"/>
                </a:moveTo>
                <a:lnTo>
                  <a:pt x="83229" y="25123"/>
                </a:lnTo>
                <a:lnTo>
                  <a:pt x="42989" y="48247"/>
                </a:lnTo>
                <a:lnTo>
                  <a:pt x="0" y="70231"/>
                </a:lnTo>
                <a:lnTo>
                  <a:pt x="28422" y="79641"/>
                </a:lnTo>
                <a:lnTo>
                  <a:pt x="74029" y="54663"/>
                </a:lnTo>
                <a:lnTo>
                  <a:pt x="114561" y="29130"/>
                </a:lnTo>
                <a:lnTo>
                  <a:pt x="140296" y="10553"/>
                </a:lnTo>
                <a:lnTo>
                  <a:pt x="143446" y="8115"/>
                </a:lnTo>
                <a:lnTo>
                  <a:pt x="1212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010254" y="5956846"/>
            <a:ext cx="196850" cy="67945"/>
          </a:xfrm>
          <a:custGeom>
            <a:avLst/>
            <a:gdLst/>
            <a:ahLst/>
            <a:cxnLst/>
            <a:rect l="l" t="t" r="r" b="b"/>
            <a:pathLst>
              <a:path w="196850" h="67945">
                <a:moveTo>
                  <a:pt x="161975" y="0"/>
                </a:moveTo>
                <a:lnTo>
                  <a:pt x="140856" y="7584"/>
                </a:lnTo>
                <a:lnTo>
                  <a:pt x="51447" y="37642"/>
                </a:lnTo>
                <a:lnTo>
                  <a:pt x="0" y="53416"/>
                </a:lnTo>
                <a:lnTo>
                  <a:pt x="42341" y="67373"/>
                </a:lnTo>
                <a:lnTo>
                  <a:pt x="59359" y="62001"/>
                </a:lnTo>
                <a:lnTo>
                  <a:pt x="134161" y="36148"/>
                </a:lnTo>
                <a:lnTo>
                  <a:pt x="158722" y="27344"/>
                </a:lnTo>
                <a:lnTo>
                  <a:pt x="196824" y="12750"/>
                </a:lnTo>
                <a:lnTo>
                  <a:pt x="1619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561688" y="5680976"/>
            <a:ext cx="85090" cy="93980"/>
          </a:xfrm>
          <a:custGeom>
            <a:avLst/>
            <a:gdLst/>
            <a:ahLst/>
            <a:cxnLst/>
            <a:rect l="l" t="t" r="r" b="b"/>
            <a:pathLst>
              <a:path w="85090" h="93979">
                <a:moveTo>
                  <a:pt x="66484" y="0"/>
                </a:moveTo>
                <a:lnTo>
                  <a:pt x="49159" y="35200"/>
                </a:lnTo>
                <a:lnTo>
                  <a:pt x="21693" y="67299"/>
                </a:lnTo>
                <a:lnTo>
                  <a:pt x="0" y="86715"/>
                </a:lnTo>
                <a:lnTo>
                  <a:pt x="21653" y="93865"/>
                </a:lnTo>
                <a:lnTo>
                  <a:pt x="55905" y="57657"/>
                </a:lnTo>
                <a:lnTo>
                  <a:pt x="79997" y="16700"/>
                </a:lnTo>
                <a:lnTo>
                  <a:pt x="84848" y="812"/>
                </a:lnTo>
                <a:lnTo>
                  <a:pt x="664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239072" y="6152083"/>
            <a:ext cx="313690" cy="101600"/>
          </a:xfrm>
          <a:custGeom>
            <a:avLst/>
            <a:gdLst/>
            <a:ahLst/>
            <a:cxnLst/>
            <a:rect l="l" t="t" r="r" b="b"/>
            <a:pathLst>
              <a:path w="313690" h="101600">
                <a:moveTo>
                  <a:pt x="264947" y="0"/>
                </a:moveTo>
                <a:lnTo>
                  <a:pt x="151454" y="34209"/>
                </a:lnTo>
                <a:lnTo>
                  <a:pt x="101212" y="50250"/>
                </a:lnTo>
                <a:lnTo>
                  <a:pt x="0" y="83908"/>
                </a:lnTo>
                <a:lnTo>
                  <a:pt x="52501" y="101231"/>
                </a:lnTo>
                <a:lnTo>
                  <a:pt x="131883" y="74361"/>
                </a:lnTo>
                <a:lnTo>
                  <a:pt x="171413" y="61541"/>
                </a:lnTo>
                <a:lnTo>
                  <a:pt x="288023" y="25465"/>
                </a:lnTo>
                <a:lnTo>
                  <a:pt x="313613" y="17805"/>
                </a:lnTo>
                <a:lnTo>
                  <a:pt x="2649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993748" y="7400726"/>
            <a:ext cx="79375" cy="159385"/>
          </a:xfrm>
          <a:custGeom>
            <a:avLst/>
            <a:gdLst/>
            <a:ahLst/>
            <a:cxnLst/>
            <a:rect l="l" t="t" r="r" b="b"/>
            <a:pathLst>
              <a:path w="79375" h="159384">
                <a:moveTo>
                  <a:pt x="43103" y="0"/>
                </a:moveTo>
                <a:lnTo>
                  <a:pt x="0" y="9804"/>
                </a:lnTo>
                <a:lnTo>
                  <a:pt x="3019" y="31449"/>
                </a:lnTo>
                <a:lnTo>
                  <a:pt x="6532" y="52978"/>
                </a:lnTo>
                <a:lnTo>
                  <a:pt x="10538" y="74316"/>
                </a:lnTo>
                <a:lnTo>
                  <a:pt x="15036" y="95389"/>
                </a:lnTo>
                <a:lnTo>
                  <a:pt x="27425" y="143356"/>
                </a:lnTo>
                <a:lnTo>
                  <a:pt x="32450" y="159278"/>
                </a:lnTo>
                <a:lnTo>
                  <a:pt x="79165" y="159278"/>
                </a:lnTo>
                <a:lnTo>
                  <a:pt x="70160" y="131036"/>
                </a:lnTo>
                <a:lnTo>
                  <a:pt x="58204" y="85356"/>
                </a:lnTo>
                <a:lnTo>
                  <a:pt x="53571" y="63886"/>
                </a:lnTo>
                <a:lnTo>
                  <a:pt x="49525" y="42535"/>
                </a:lnTo>
                <a:lnTo>
                  <a:pt x="46043" y="21255"/>
                </a:lnTo>
                <a:lnTo>
                  <a:pt x="431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549193" y="6081534"/>
            <a:ext cx="255270" cy="74930"/>
          </a:xfrm>
          <a:custGeom>
            <a:avLst/>
            <a:gdLst/>
            <a:ahLst/>
            <a:cxnLst/>
            <a:rect l="l" t="t" r="r" b="b"/>
            <a:pathLst>
              <a:path w="255270" h="74929">
                <a:moveTo>
                  <a:pt x="208927" y="0"/>
                </a:moveTo>
                <a:lnTo>
                  <a:pt x="0" y="57416"/>
                </a:lnTo>
                <a:lnTo>
                  <a:pt x="51346" y="74358"/>
                </a:lnTo>
                <a:lnTo>
                  <a:pt x="254965" y="16865"/>
                </a:lnTo>
                <a:lnTo>
                  <a:pt x="2089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505058" y="5530138"/>
            <a:ext cx="92075" cy="36830"/>
          </a:xfrm>
          <a:custGeom>
            <a:avLst/>
            <a:gdLst/>
            <a:ahLst/>
            <a:cxnLst/>
            <a:rect l="l" t="t" r="r" b="b"/>
            <a:pathLst>
              <a:path w="92075" h="36829">
                <a:moveTo>
                  <a:pt x="28257" y="0"/>
                </a:moveTo>
                <a:lnTo>
                  <a:pt x="0" y="9372"/>
                </a:lnTo>
                <a:lnTo>
                  <a:pt x="7061" y="10706"/>
                </a:lnTo>
                <a:lnTo>
                  <a:pt x="14071" y="12268"/>
                </a:lnTo>
                <a:lnTo>
                  <a:pt x="58369" y="28320"/>
                </a:lnTo>
                <a:lnTo>
                  <a:pt x="64096" y="31699"/>
                </a:lnTo>
                <a:lnTo>
                  <a:pt x="67005" y="33350"/>
                </a:lnTo>
                <a:lnTo>
                  <a:pt x="68643" y="34404"/>
                </a:lnTo>
                <a:lnTo>
                  <a:pt x="70358" y="35382"/>
                </a:lnTo>
                <a:lnTo>
                  <a:pt x="72034" y="36398"/>
                </a:lnTo>
                <a:lnTo>
                  <a:pt x="91503" y="30619"/>
                </a:lnTo>
                <a:lnTo>
                  <a:pt x="76667" y="20372"/>
                </a:lnTo>
                <a:lnTo>
                  <a:pt x="61013" y="11961"/>
                </a:lnTo>
                <a:lnTo>
                  <a:pt x="44794" y="5225"/>
                </a:lnTo>
                <a:lnTo>
                  <a:pt x="282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595788" y="5575718"/>
            <a:ext cx="53975" cy="86360"/>
          </a:xfrm>
          <a:custGeom>
            <a:avLst/>
            <a:gdLst/>
            <a:ahLst/>
            <a:cxnLst/>
            <a:rect l="l" t="t" r="r" b="b"/>
            <a:pathLst>
              <a:path w="53975" h="86360">
                <a:moveTo>
                  <a:pt x="17792" y="0"/>
                </a:moveTo>
                <a:lnTo>
                  <a:pt x="0" y="5892"/>
                </a:lnTo>
                <a:lnTo>
                  <a:pt x="6819" y="12674"/>
                </a:lnTo>
                <a:lnTo>
                  <a:pt x="9156" y="15036"/>
                </a:lnTo>
                <a:lnTo>
                  <a:pt x="11226" y="18224"/>
                </a:lnTo>
                <a:lnTo>
                  <a:pt x="13423" y="20980"/>
                </a:lnTo>
                <a:lnTo>
                  <a:pt x="16687" y="25260"/>
                </a:lnTo>
                <a:lnTo>
                  <a:pt x="18351" y="27406"/>
                </a:lnTo>
                <a:lnTo>
                  <a:pt x="19138" y="28486"/>
                </a:lnTo>
                <a:lnTo>
                  <a:pt x="19494" y="29070"/>
                </a:lnTo>
                <a:lnTo>
                  <a:pt x="21208" y="31991"/>
                </a:lnTo>
                <a:lnTo>
                  <a:pt x="23152" y="34785"/>
                </a:lnTo>
                <a:lnTo>
                  <a:pt x="24650" y="37795"/>
                </a:lnTo>
                <a:lnTo>
                  <a:pt x="36146" y="78473"/>
                </a:lnTo>
                <a:lnTo>
                  <a:pt x="36169" y="82626"/>
                </a:lnTo>
                <a:lnTo>
                  <a:pt x="35928" y="86055"/>
                </a:lnTo>
                <a:lnTo>
                  <a:pt x="53733" y="86283"/>
                </a:lnTo>
                <a:lnTo>
                  <a:pt x="53899" y="82626"/>
                </a:lnTo>
                <a:lnTo>
                  <a:pt x="53898" y="78473"/>
                </a:lnTo>
                <a:lnTo>
                  <a:pt x="53682" y="74574"/>
                </a:lnTo>
                <a:lnTo>
                  <a:pt x="43675" y="36233"/>
                </a:lnTo>
                <a:lnTo>
                  <a:pt x="39763" y="29540"/>
                </a:lnTo>
                <a:lnTo>
                  <a:pt x="37998" y="26073"/>
                </a:lnTo>
                <a:lnTo>
                  <a:pt x="35788" y="22923"/>
                </a:lnTo>
                <a:lnTo>
                  <a:pt x="33781" y="19672"/>
                </a:lnTo>
                <a:lnTo>
                  <a:pt x="33362" y="19088"/>
                </a:lnTo>
                <a:lnTo>
                  <a:pt x="32651" y="18008"/>
                </a:lnTo>
                <a:lnTo>
                  <a:pt x="30137" y="14820"/>
                </a:lnTo>
                <a:lnTo>
                  <a:pt x="26835" y="10566"/>
                </a:lnTo>
                <a:lnTo>
                  <a:pt x="24523" y="7759"/>
                </a:lnTo>
                <a:lnTo>
                  <a:pt x="22656" y="4914"/>
                </a:lnTo>
                <a:lnTo>
                  <a:pt x="19977" y="2158"/>
                </a:lnTo>
                <a:lnTo>
                  <a:pt x="17792" y="0"/>
                </a:lnTo>
                <a:close/>
              </a:path>
              <a:path w="53975" h="86360">
                <a:moveTo>
                  <a:pt x="18732" y="27952"/>
                </a:moveTo>
                <a:lnTo>
                  <a:pt x="19096" y="28486"/>
                </a:lnTo>
                <a:lnTo>
                  <a:pt x="18732" y="27952"/>
                </a:lnTo>
                <a:close/>
              </a:path>
              <a:path w="53975" h="86360">
                <a:moveTo>
                  <a:pt x="33399" y="19088"/>
                </a:moveTo>
                <a:lnTo>
                  <a:pt x="33566" y="19329"/>
                </a:lnTo>
                <a:lnTo>
                  <a:pt x="33399" y="190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361155" y="5517057"/>
            <a:ext cx="133985" cy="17145"/>
          </a:xfrm>
          <a:custGeom>
            <a:avLst/>
            <a:gdLst/>
            <a:ahLst/>
            <a:cxnLst/>
            <a:rect l="l" t="t" r="r" b="b"/>
            <a:pathLst>
              <a:path w="133984" h="17145">
                <a:moveTo>
                  <a:pt x="39738" y="0"/>
                </a:moveTo>
                <a:lnTo>
                  <a:pt x="0" y="13207"/>
                </a:lnTo>
                <a:lnTo>
                  <a:pt x="43075" y="14111"/>
                </a:lnTo>
                <a:lnTo>
                  <a:pt x="64608" y="14899"/>
                </a:lnTo>
                <a:lnTo>
                  <a:pt x="89306" y="16103"/>
                </a:lnTo>
                <a:lnTo>
                  <a:pt x="92494" y="16382"/>
                </a:lnTo>
                <a:lnTo>
                  <a:pt x="95707" y="16598"/>
                </a:lnTo>
                <a:lnTo>
                  <a:pt x="133616" y="5333"/>
                </a:lnTo>
                <a:lnTo>
                  <a:pt x="121821" y="3895"/>
                </a:lnTo>
                <a:lnTo>
                  <a:pt x="110085" y="2763"/>
                </a:lnTo>
                <a:lnTo>
                  <a:pt x="98417" y="1910"/>
                </a:lnTo>
                <a:lnTo>
                  <a:pt x="86829" y="1308"/>
                </a:lnTo>
                <a:lnTo>
                  <a:pt x="51507" y="225"/>
                </a:lnTo>
                <a:lnTo>
                  <a:pt x="39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959963" y="6250101"/>
            <a:ext cx="288290" cy="108585"/>
          </a:xfrm>
          <a:custGeom>
            <a:avLst/>
            <a:gdLst/>
            <a:ahLst/>
            <a:cxnLst/>
            <a:rect l="l" t="t" r="r" b="b"/>
            <a:pathLst>
              <a:path w="288290" h="108585">
                <a:moveTo>
                  <a:pt x="238074" y="0"/>
                </a:moveTo>
                <a:lnTo>
                  <a:pt x="105016" y="48704"/>
                </a:lnTo>
                <a:lnTo>
                  <a:pt x="0" y="91274"/>
                </a:lnTo>
                <a:lnTo>
                  <a:pt x="51892" y="108407"/>
                </a:lnTo>
                <a:lnTo>
                  <a:pt x="118249" y="80949"/>
                </a:lnTo>
                <a:lnTo>
                  <a:pt x="262102" y="27025"/>
                </a:lnTo>
                <a:lnTo>
                  <a:pt x="287832" y="18211"/>
                </a:lnTo>
                <a:lnTo>
                  <a:pt x="2380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804577" y="6023470"/>
            <a:ext cx="203200" cy="61594"/>
          </a:xfrm>
          <a:custGeom>
            <a:avLst/>
            <a:gdLst/>
            <a:ahLst/>
            <a:cxnLst/>
            <a:rect l="l" t="t" r="r" b="b"/>
            <a:pathLst>
              <a:path w="203200" h="61595">
                <a:moveTo>
                  <a:pt x="161582" y="0"/>
                </a:moveTo>
                <a:lnTo>
                  <a:pt x="76441" y="24523"/>
                </a:lnTo>
                <a:lnTo>
                  <a:pt x="0" y="45504"/>
                </a:lnTo>
                <a:lnTo>
                  <a:pt x="47802" y="61290"/>
                </a:lnTo>
                <a:lnTo>
                  <a:pt x="162531" y="27592"/>
                </a:lnTo>
                <a:lnTo>
                  <a:pt x="193243" y="18148"/>
                </a:lnTo>
                <a:lnTo>
                  <a:pt x="202780" y="15100"/>
                </a:lnTo>
                <a:lnTo>
                  <a:pt x="1615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266963" y="6526743"/>
            <a:ext cx="358775" cy="227965"/>
          </a:xfrm>
          <a:custGeom>
            <a:avLst/>
            <a:gdLst/>
            <a:ahLst/>
            <a:cxnLst/>
            <a:rect l="l" t="t" r="r" b="b"/>
            <a:pathLst>
              <a:path w="358775" h="227965">
                <a:moveTo>
                  <a:pt x="311137" y="0"/>
                </a:moveTo>
                <a:lnTo>
                  <a:pt x="277561" y="19610"/>
                </a:lnTo>
                <a:lnTo>
                  <a:pt x="244119" y="39839"/>
                </a:lnTo>
                <a:lnTo>
                  <a:pt x="198617" y="68666"/>
                </a:lnTo>
                <a:lnTo>
                  <a:pt x="153592" y="98840"/>
                </a:lnTo>
                <a:lnTo>
                  <a:pt x="109218" y="130527"/>
                </a:lnTo>
                <a:lnTo>
                  <a:pt x="65672" y="163895"/>
                </a:lnTo>
                <a:lnTo>
                  <a:pt x="23126" y="199110"/>
                </a:lnTo>
                <a:lnTo>
                  <a:pt x="0" y="219557"/>
                </a:lnTo>
                <a:lnTo>
                  <a:pt x="52171" y="227736"/>
                </a:lnTo>
                <a:lnTo>
                  <a:pt x="92864" y="193815"/>
                </a:lnTo>
                <a:lnTo>
                  <a:pt x="134647" y="161517"/>
                </a:lnTo>
                <a:lnTo>
                  <a:pt x="177340" y="130708"/>
                </a:lnTo>
                <a:lnTo>
                  <a:pt x="220765" y="101251"/>
                </a:lnTo>
                <a:lnTo>
                  <a:pt x="264744" y="73012"/>
                </a:lnTo>
                <a:lnTo>
                  <a:pt x="311481" y="44580"/>
                </a:lnTo>
                <a:lnTo>
                  <a:pt x="358647" y="17386"/>
                </a:lnTo>
                <a:lnTo>
                  <a:pt x="3111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616365" y="6356729"/>
            <a:ext cx="356235" cy="165100"/>
          </a:xfrm>
          <a:custGeom>
            <a:avLst/>
            <a:gdLst/>
            <a:ahLst/>
            <a:cxnLst/>
            <a:rect l="l" t="t" r="r" b="b"/>
            <a:pathLst>
              <a:path w="356234" h="165100">
                <a:moveTo>
                  <a:pt x="305739" y="0"/>
                </a:moveTo>
                <a:lnTo>
                  <a:pt x="229102" y="33658"/>
                </a:lnTo>
                <a:lnTo>
                  <a:pt x="141121" y="74937"/>
                </a:lnTo>
                <a:lnTo>
                  <a:pt x="67818" y="111836"/>
                </a:lnTo>
                <a:lnTo>
                  <a:pt x="10109" y="142951"/>
                </a:lnTo>
                <a:lnTo>
                  <a:pt x="6692" y="144767"/>
                </a:lnTo>
                <a:lnTo>
                  <a:pt x="3378" y="146761"/>
                </a:lnTo>
                <a:lnTo>
                  <a:pt x="0" y="148615"/>
                </a:lnTo>
                <a:lnTo>
                  <a:pt x="49504" y="164973"/>
                </a:lnTo>
                <a:lnTo>
                  <a:pt x="85864" y="145059"/>
                </a:lnTo>
                <a:lnTo>
                  <a:pt x="157559" y="108373"/>
                </a:lnTo>
                <a:lnTo>
                  <a:pt x="229839" y="73718"/>
                </a:lnTo>
                <a:lnTo>
                  <a:pt x="316725" y="34417"/>
                </a:lnTo>
                <a:lnTo>
                  <a:pt x="355663" y="18275"/>
                </a:lnTo>
                <a:lnTo>
                  <a:pt x="3057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991588" y="6802879"/>
            <a:ext cx="269240" cy="433070"/>
          </a:xfrm>
          <a:custGeom>
            <a:avLst/>
            <a:gdLst/>
            <a:ahLst/>
            <a:cxnLst/>
            <a:rect l="l" t="t" r="r" b="b"/>
            <a:pathLst>
              <a:path w="269240" h="433070">
                <a:moveTo>
                  <a:pt x="216928" y="0"/>
                </a:moveTo>
                <a:lnTo>
                  <a:pt x="188397" y="30835"/>
                </a:lnTo>
                <a:lnTo>
                  <a:pt x="161070" y="62999"/>
                </a:lnTo>
                <a:lnTo>
                  <a:pt x="135139" y="96567"/>
                </a:lnTo>
                <a:lnTo>
                  <a:pt x="110794" y="131610"/>
                </a:lnTo>
                <a:lnTo>
                  <a:pt x="85743" y="172352"/>
                </a:lnTo>
                <a:lnTo>
                  <a:pt x="63311" y="214925"/>
                </a:lnTo>
                <a:lnTo>
                  <a:pt x="43732" y="259138"/>
                </a:lnTo>
                <a:lnTo>
                  <a:pt x="27239" y="304800"/>
                </a:lnTo>
                <a:lnTo>
                  <a:pt x="14065" y="351720"/>
                </a:lnTo>
                <a:lnTo>
                  <a:pt x="4445" y="399707"/>
                </a:lnTo>
                <a:lnTo>
                  <a:pt x="0" y="432498"/>
                </a:lnTo>
                <a:lnTo>
                  <a:pt x="44704" y="425208"/>
                </a:lnTo>
                <a:lnTo>
                  <a:pt x="45504" y="419023"/>
                </a:lnTo>
                <a:lnTo>
                  <a:pt x="46151" y="412800"/>
                </a:lnTo>
                <a:lnTo>
                  <a:pt x="47129" y="406641"/>
                </a:lnTo>
                <a:lnTo>
                  <a:pt x="58117" y="352878"/>
                </a:lnTo>
                <a:lnTo>
                  <a:pt x="73824" y="300537"/>
                </a:lnTo>
                <a:lnTo>
                  <a:pt x="93919" y="249869"/>
                </a:lnTo>
                <a:lnTo>
                  <a:pt x="118074" y="201122"/>
                </a:lnTo>
                <a:lnTo>
                  <a:pt x="145961" y="154546"/>
                </a:lnTo>
                <a:lnTo>
                  <a:pt x="173615" y="114808"/>
                </a:lnTo>
                <a:lnTo>
                  <a:pt x="203493" y="76860"/>
                </a:lnTo>
                <a:lnTo>
                  <a:pt x="235316" y="40617"/>
                </a:lnTo>
                <a:lnTo>
                  <a:pt x="268808" y="5994"/>
                </a:lnTo>
                <a:lnTo>
                  <a:pt x="2169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561600" y="745200"/>
            <a:ext cx="6125841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>
              <a:lnSpc>
                <a:spcPct val="100000"/>
              </a:lnSpc>
            </a:pPr>
            <a:r>
              <a:rPr lang="ru-RU" sz="2200" spc="215" dirty="0" smtClean="0">
                <a:latin typeface="Calibri" panose="020F0502020204030204" pitchFamily="34" charset="0"/>
              </a:rPr>
              <a:t>СРАВНИТЕЛЬНЫЙ АНАЛИЗ ЦЕН, РУБ.</a:t>
            </a:r>
            <a:endParaRPr sz="2200" spc="110" dirty="0">
              <a:latin typeface="Calibri" panose="020F0502020204030204" pitchFamily="34" charset="0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75322" y="1190624"/>
            <a:ext cx="6764564" cy="45719"/>
          </a:xfrm>
          <a:custGeom>
            <a:avLst/>
            <a:gdLst/>
            <a:ahLst/>
            <a:cxnLst/>
            <a:rect l="l" t="t" r="r" b="b"/>
            <a:pathLst>
              <a:path w="5448300">
                <a:moveTo>
                  <a:pt x="5448007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72BC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xfrm>
            <a:off x="9704692" y="6981825"/>
            <a:ext cx="43624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440"/>
              </a:lnSpc>
            </a:pPr>
            <a:fld id="{81D60167-4931-47E6-BA6A-407CBD079E47}" type="slidenum">
              <a:rPr spc="265" dirty="0">
                <a:latin typeface="Calibri" panose="020F0502020204030204" pitchFamily="34" charset="0"/>
              </a:rPr>
              <a:t>17</a:t>
            </a:fld>
            <a:endParaRPr spc="265" dirty="0">
              <a:latin typeface="Calibri" panose="020F0502020204030204" pitchFamily="34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371"/>
              </p:ext>
            </p:extLst>
          </p:nvPr>
        </p:nvGraphicFramePr>
        <p:xfrm>
          <a:off x="575322" y="1571625"/>
          <a:ext cx="667637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5459"/>
                <a:gridCol w="2225459"/>
                <a:gridCol w="222545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Асфальтобетон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Тип А марка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Тип Б марка 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УНИРЕМ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2832,78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2757,16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АДМ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3051,25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2984,32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БИТРЭК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2824,55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2767,87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ДОРСО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3190,05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3166,85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364043"/>
              </p:ext>
            </p:extLst>
          </p:nvPr>
        </p:nvGraphicFramePr>
        <p:xfrm>
          <a:off x="575322" y="4158828"/>
          <a:ext cx="66653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346"/>
                <a:gridCol w="1666346"/>
                <a:gridCol w="1666346"/>
                <a:gridCol w="1666346"/>
              </a:tblGrid>
              <a:tr h="37084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/>
                        <a:t>Асфальтобетон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ЩМА-10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ЩМА-15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ЩМА-20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УНИРЕМ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3479,79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3479,79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3482,68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ПБВ-60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4362,15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4037,99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АДМ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4239,06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4239,06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4241,26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БИТРЭК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3570,17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3570,17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3549,32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ДОРСО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4217,87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4208,35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4210,66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786033" y="3426179"/>
            <a:ext cx="2456234" cy="75405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alpha val="5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НОВЫЕ </a:t>
            </a:r>
            <a:r>
              <a:rPr lang="ru-RU" sz="1900" dirty="0" smtClean="0">
                <a:solidFill>
                  <a:schemeClr val="bg1"/>
                </a:solidFill>
              </a:rPr>
              <a:t>ТЕХНОЛОГИИ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СТРОИТЕЛЬСТВА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79" y="2181225"/>
            <a:ext cx="2133385" cy="1237267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5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708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3657" y="12"/>
            <a:ext cx="2715831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36163" y="5431603"/>
            <a:ext cx="3355975" cy="2128520"/>
          </a:xfrm>
          <a:custGeom>
            <a:avLst/>
            <a:gdLst/>
            <a:ahLst/>
            <a:cxnLst/>
            <a:rect l="l" t="t" r="r" b="b"/>
            <a:pathLst>
              <a:path w="3355975" h="2128520">
                <a:moveTo>
                  <a:pt x="3308292" y="0"/>
                </a:moveTo>
                <a:lnTo>
                  <a:pt x="3249342" y="1106"/>
                </a:lnTo>
                <a:lnTo>
                  <a:pt x="3188662" y="3597"/>
                </a:lnTo>
                <a:lnTo>
                  <a:pt x="3126948" y="7183"/>
                </a:lnTo>
                <a:lnTo>
                  <a:pt x="3003198" y="16480"/>
                </a:lnTo>
                <a:lnTo>
                  <a:pt x="3003198" y="271737"/>
                </a:lnTo>
                <a:lnTo>
                  <a:pt x="3002754" y="271737"/>
                </a:lnTo>
                <a:lnTo>
                  <a:pt x="2974980" y="339187"/>
                </a:lnTo>
                <a:lnTo>
                  <a:pt x="2945001" y="368891"/>
                </a:lnTo>
                <a:lnTo>
                  <a:pt x="2906788" y="396012"/>
                </a:lnTo>
                <a:lnTo>
                  <a:pt x="2862215" y="420625"/>
                </a:lnTo>
                <a:lnTo>
                  <a:pt x="2813153" y="442803"/>
                </a:lnTo>
                <a:lnTo>
                  <a:pt x="2761474" y="462619"/>
                </a:lnTo>
                <a:lnTo>
                  <a:pt x="2709049" y="480148"/>
                </a:lnTo>
                <a:lnTo>
                  <a:pt x="2657751" y="495464"/>
                </a:lnTo>
                <a:lnTo>
                  <a:pt x="2609450" y="508639"/>
                </a:lnTo>
                <a:lnTo>
                  <a:pt x="2501256" y="536063"/>
                </a:lnTo>
                <a:lnTo>
                  <a:pt x="2355787" y="576746"/>
                </a:lnTo>
                <a:lnTo>
                  <a:pt x="2211029" y="619607"/>
                </a:lnTo>
                <a:lnTo>
                  <a:pt x="2018811" y="679385"/>
                </a:lnTo>
                <a:lnTo>
                  <a:pt x="1443843" y="867257"/>
                </a:lnTo>
                <a:lnTo>
                  <a:pt x="1396150" y="884100"/>
                </a:lnTo>
                <a:lnTo>
                  <a:pt x="1348497" y="901728"/>
                </a:lnTo>
                <a:lnTo>
                  <a:pt x="1300922" y="920088"/>
                </a:lnTo>
                <a:lnTo>
                  <a:pt x="1253459" y="939127"/>
                </a:lnTo>
                <a:lnTo>
                  <a:pt x="1206145" y="958793"/>
                </a:lnTo>
                <a:lnTo>
                  <a:pt x="1159014" y="979032"/>
                </a:lnTo>
                <a:lnTo>
                  <a:pt x="1112103" y="999793"/>
                </a:lnTo>
                <a:lnTo>
                  <a:pt x="1065446" y="1021021"/>
                </a:lnTo>
                <a:lnTo>
                  <a:pt x="1019081" y="1042665"/>
                </a:lnTo>
                <a:lnTo>
                  <a:pt x="973042" y="1064672"/>
                </a:lnTo>
                <a:lnTo>
                  <a:pt x="927365" y="1086988"/>
                </a:lnTo>
                <a:lnTo>
                  <a:pt x="837239" y="1132340"/>
                </a:lnTo>
                <a:lnTo>
                  <a:pt x="793693" y="1155096"/>
                </a:lnTo>
                <a:lnTo>
                  <a:pt x="750508" y="1178598"/>
                </a:lnTo>
                <a:lnTo>
                  <a:pt x="707752" y="1202900"/>
                </a:lnTo>
                <a:lnTo>
                  <a:pt x="665493" y="1228053"/>
                </a:lnTo>
                <a:lnTo>
                  <a:pt x="623798" y="1254111"/>
                </a:lnTo>
                <a:lnTo>
                  <a:pt x="582736" y="1281125"/>
                </a:lnTo>
                <a:lnTo>
                  <a:pt x="542374" y="1309148"/>
                </a:lnTo>
                <a:lnTo>
                  <a:pt x="502781" y="1338233"/>
                </a:lnTo>
                <a:lnTo>
                  <a:pt x="464022" y="1368431"/>
                </a:lnTo>
                <a:lnTo>
                  <a:pt x="426168" y="1399795"/>
                </a:lnTo>
                <a:lnTo>
                  <a:pt x="389284" y="1432378"/>
                </a:lnTo>
                <a:lnTo>
                  <a:pt x="352272" y="1467269"/>
                </a:lnTo>
                <a:lnTo>
                  <a:pt x="316127" y="1503636"/>
                </a:lnTo>
                <a:lnTo>
                  <a:pt x="281025" y="1541428"/>
                </a:lnTo>
                <a:lnTo>
                  <a:pt x="247140" y="1580589"/>
                </a:lnTo>
                <a:lnTo>
                  <a:pt x="214650" y="1621068"/>
                </a:lnTo>
                <a:lnTo>
                  <a:pt x="183729" y="1662812"/>
                </a:lnTo>
                <a:lnTo>
                  <a:pt x="154553" y="1705766"/>
                </a:lnTo>
                <a:lnTo>
                  <a:pt x="127299" y="1749878"/>
                </a:lnTo>
                <a:lnTo>
                  <a:pt x="102079" y="1795220"/>
                </a:lnTo>
                <a:lnTo>
                  <a:pt x="79255" y="1841364"/>
                </a:lnTo>
                <a:lnTo>
                  <a:pt x="58817" y="1888632"/>
                </a:lnTo>
                <a:lnTo>
                  <a:pt x="41003" y="1936845"/>
                </a:lnTo>
                <a:lnTo>
                  <a:pt x="25988" y="1985950"/>
                </a:lnTo>
                <a:lnTo>
                  <a:pt x="13949" y="2035894"/>
                </a:lnTo>
                <a:lnTo>
                  <a:pt x="5464" y="2083575"/>
                </a:lnTo>
                <a:lnTo>
                  <a:pt x="0" y="2128401"/>
                </a:lnTo>
                <a:lnTo>
                  <a:pt x="1589038" y="2128401"/>
                </a:lnTo>
                <a:lnTo>
                  <a:pt x="1583351" y="2124646"/>
                </a:lnTo>
                <a:lnTo>
                  <a:pt x="1541107" y="2095882"/>
                </a:lnTo>
                <a:lnTo>
                  <a:pt x="1500424" y="2067245"/>
                </a:lnTo>
                <a:lnTo>
                  <a:pt x="1461412" y="2038769"/>
                </a:lnTo>
                <a:lnTo>
                  <a:pt x="1424180" y="2010487"/>
                </a:lnTo>
                <a:lnTo>
                  <a:pt x="1388835" y="1982433"/>
                </a:lnTo>
                <a:lnTo>
                  <a:pt x="1355487" y="1954639"/>
                </a:lnTo>
                <a:lnTo>
                  <a:pt x="1324244" y="1927140"/>
                </a:lnTo>
                <a:lnTo>
                  <a:pt x="1295215" y="1899968"/>
                </a:lnTo>
                <a:lnTo>
                  <a:pt x="1244235" y="1846739"/>
                </a:lnTo>
                <a:lnTo>
                  <a:pt x="1203333" y="1795095"/>
                </a:lnTo>
                <a:lnTo>
                  <a:pt x="1170253" y="1739387"/>
                </a:lnTo>
                <a:lnTo>
                  <a:pt x="1147206" y="1678876"/>
                </a:lnTo>
                <a:lnTo>
                  <a:pt x="1137663" y="1619821"/>
                </a:lnTo>
                <a:lnTo>
                  <a:pt x="1137709" y="1590843"/>
                </a:lnTo>
                <a:lnTo>
                  <a:pt x="1146947" y="1533991"/>
                </a:lnTo>
                <a:lnTo>
                  <a:pt x="1167724" y="1478621"/>
                </a:lnTo>
                <a:lnTo>
                  <a:pt x="1199252" y="1424743"/>
                </a:lnTo>
                <a:lnTo>
                  <a:pt x="1240748" y="1372368"/>
                </a:lnTo>
                <a:lnTo>
                  <a:pt x="1291423" y="1321504"/>
                </a:lnTo>
                <a:lnTo>
                  <a:pt x="1350494" y="1272163"/>
                </a:lnTo>
                <a:lnTo>
                  <a:pt x="1382931" y="1248067"/>
                </a:lnTo>
                <a:lnTo>
                  <a:pt x="1417173" y="1224355"/>
                </a:lnTo>
                <a:lnTo>
                  <a:pt x="1453120" y="1201029"/>
                </a:lnTo>
                <a:lnTo>
                  <a:pt x="1490674" y="1178091"/>
                </a:lnTo>
                <a:lnTo>
                  <a:pt x="1529738" y="1155540"/>
                </a:lnTo>
                <a:lnTo>
                  <a:pt x="1570213" y="1133379"/>
                </a:lnTo>
                <a:lnTo>
                  <a:pt x="1612000" y="1111609"/>
                </a:lnTo>
                <a:lnTo>
                  <a:pt x="1655002" y="1090231"/>
                </a:lnTo>
                <a:lnTo>
                  <a:pt x="1699119" y="1069246"/>
                </a:lnTo>
                <a:lnTo>
                  <a:pt x="1744255" y="1048657"/>
                </a:lnTo>
                <a:lnTo>
                  <a:pt x="1790311" y="1028463"/>
                </a:lnTo>
                <a:lnTo>
                  <a:pt x="1837188" y="1008666"/>
                </a:lnTo>
                <a:lnTo>
                  <a:pt x="1884788" y="989268"/>
                </a:lnTo>
                <a:lnTo>
                  <a:pt x="1933013" y="970270"/>
                </a:lnTo>
                <a:lnTo>
                  <a:pt x="1981765" y="951673"/>
                </a:lnTo>
                <a:lnTo>
                  <a:pt x="2030945" y="933479"/>
                </a:lnTo>
                <a:lnTo>
                  <a:pt x="2130199" y="898302"/>
                </a:lnTo>
                <a:lnTo>
                  <a:pt x="2229987" y="864750"/>
                </a:lnTo>
                <a:lnTo>
                  <a:pt x="2329524" y="832833"/>
                </a:lnTo>
                <a:lnTo>
                  <a:pt x="2476639" y="788047"/>
                </a:lnTo>
                <a:lnTo>
                  <a:pt x="2708306" y="721164"/>
                </a:lnTo>
                <a:lnTo>
                  <a:pt x="2793309" y="695516"/>
                </a:lnTo>
                <a:lnTo>
                  <a:pt x="2873852" y="670059"/>
                </a:lnTo>
                <a:lnTo>
                  <a:pt x="2950009" y="644799"/>
                </a:lnTo>
                <a:lnTo>
                  <a:pt x="3021855" y="619741"/>
                </a:lnTo>
                <a:lnTo>
                  <a:pt x="3089464" y="594890"/>
                </a:lnTo>
                <a:lnTo>
                  <a:pt x="3152910" y="570253"/>
                </a:lnTo>
                <a:lnTo>
                  <a:pt x="3212267" y="545836"/>
                </a:lnTo>
                <a:lnTo>
                  <a:pt x="3267611" y="521644"/>
                </a:lnTo>
                <a:lnTo>
                  <a:pt x="3319014" y="497683"/>
                </a:lnTo>
                <a:lnTo>
                  <a:pt x="3355839" y="479304"/>
                </a:lnTo>
                <a:lnTo>
                  <a:pt x="3355839" y="477"/>
                </a:lnTo>
                <a:lnTo>
                  <a:pt x="3308292" y="0"/>
                </a:lnTo>
                <a:close/>
              </a:path>
            </a:pathLst>
          </a:custGeom>
          <a:solidFill>
            <a:srgbClr val="192F5B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77787" y="5471089"/>
            <a:ext cx="3314700" cy="2089150"/>
          </a:xfrm>
          <a:custGeom>
            <a:avLst/>
            <a:gdLst/>
            <a:ahLst/>
            <a:cxnLst/>
            <a:rect l="l" t="t" r="r" b="b"/>
            <a:pathLst>
              <a:path w="3314700" h="2089150">
                <a:moveTo>
                  <a:pt x="3264947" y="0"/>
                </a:moveTo>
                <a:lnTo>
                  <a:pt x="3216315" y="861"/>
                </a:lnTo>
                <a:lnTo>
                  <a:pt x="3166338" y="2712"/>
                </a:lnTo>
                <a:lnTo>
                  <a:pt x="3115445" y="5383"/>
                </a:lnTo>
                <a:lnTo>
                  <a:pt x="3064066" y="8703"/>
                </a:lnTo>
                <a:lnTo>
                  <a:pt x="2961574" y="16605"/>
                </a:lnTo>
                <a:lnTo>
                  <a:pt x="2961574" y="149955"/>
                </a:lnTo>
                <a:lnTo>
                  <a:pt x="2975423" y="161103"/>
                </a:lnTo>
                <a:lnTo>
                  <a:pt x="2986288" y="173796"/>
                </a:lnTo>
                <a:lnTo>
                  <a:pt x="2994096" y="188142"/>
                </a:lnTo>
                <a:lnTo>
                  <a:pt x="2998772" y="204248"/>
                </a:lnTo>
                <a:lnTo>
                  <a:pt x="3001631" y="229141"/>
                </a:lnTo>
                <a:lnTo>
                  <a:pt x="3000207" y="253096"/>
                </a:lnTo>
                <a:lnTo>
                  <a:pt x="2979868" y="299413"/>
                </a:lnTo>
                <a:lnTo>
                  <a:pt x="2928474" y="345645"/>
                </a:lnTo>
                <a:lnTo>
                  <a:pt x="2888232" y="369493"/>
                </a:lnTo>
                <a:lnTo>
                  <a:pt x="2836745" y="394237"/>
                </a:lnTo>
                <a:lnTo>
                  <a:pt x="2772854" y="420183"/>
                </a:lnTo>
                <a:lnTo>
                  <a:pt x="2695398" y="447637"/>
                </a:lnTo>
                <a:lnTo>
                  <a:pt x="2603218" y="476904"/>
                </a:lnTo>
                <a:lnTo>
                  <a:pt x="2018593" y="651693"/>
                </a:lnTo>
                <a:lnTo>
                  <a:pt x="1809983" y="718894"/>
                </a:lnTo>
                <a:lnTo>
                  <a:pt x="1571689" y="799781"/>
                </a:lnTo>
                <a:lnTo>
                  <a:pt x="1299804" y="896969"/>
                </a:lnTo>
                <a:lnTo>
                  <a:pt x="1238924" y="919796"/>
                </a:lnTo>
                <a:lnTo>
                  <a:pt x="1179688" y="943071"/>
                </a:lnTo>
                <a:lnTo>
                  <a:pt x="1122083" y="966775"/>
                </a:lnTo>
                <a:lnTo>
                  <a:pt x="1066093" y="990894"/>
                </a:lnTo>
                <a:lnTo>
                  <a:pt x="1011705" y="1015409"/>
                </a:lnTo>
                <a:lnTo>
                  <a:pt x="958904" y="1040303"/>
                </a:lnTo>
                <a:lnTo>
                  <a:pt x="907675" y="1065560"/>
                </a:lnTo>
                <a:lnTo>
                  <a:pt x="858003" y="1091163"/>
                </a:lnTo>
                <a:lnTo>
                  <a:pt x="809875" y="1117094"/>
                </a:lnTo>
                <a:lnTo>
                  <a:pt x="763275" y="1143337"/>
                </a:lnTo>
                <a:lnTo>
                  <a:pt x="718190" y="1169875"/>
                </a:lnTo>
                <a:lnTo>
                  <a:pt x="674604" y="1196691"/>
                </a:lnTo>
                <a:lnTo>
                  <a:pt x="632502" y="1223767"/>
                </a:lnTo>
                <a:lnTo>
                  <a:pt x="591872" y="1251087"/>
                </a:lnTo>
                <a:lnTo>
                  <a:pt x="552697" y="1278634"/>
                </a:lnTo>
                <a:lnTo>
                  <a:pt x="514963" y="1306391"/>
                </a:lnTo>
                <a:lnTo>
                  <a:pt x="478657" y="1334341"/>
                </a:lnTo>
                <a:lnTo>
                  <a:pt x="443762" y="1362467"/>
                </a:lnTo>
                <a:lnTo>
                  <a:pt x="410266" y="1390751"/>
                </a:lnTo>
                <a:lnTo>
                  <a:pt x="378152" y="1419178"/>
                </a:lnTo>
                <a:lnTo>
                  <a:pt x="347407" y="1447730"/>
                </a:lnTo>
                <a:lnTo>
                  <a:pt x="318017" y="1476390"/>
                </a:lnTo>
                <a:lnTo>
                  <a:pt x="289965" y="1505141"/>
                </a:lnTo>
                <a:lnTo>
                  <a:pt x="263239" y="1533966"/>
                </a:lnTo>
                <a:lnTo>
                  <a:pt x="237824" y="1562849"/>
                </a:lnTo>
                <a:lnTo>
                  <a:pt x="190866" y="1620717"/>
                </a:lnTo>
                <a:lnTo>
                  <a:pt x="160686" y="1661973"/>
                </a:lnTo>
                <a:lnTo>
                  <a:pt x="133095" y="1703702"/>
                </a:lnTo>
                <a:lnTo>
                  <a:pt x="108067" y="1745997"/>
                </a:lnTo>
                <a:lnTo>
                  <a:pt x="85577" y="1788954"/>
                </a:lnTo>
                <a:lnTo>
                  <a:pt x="65600" y="1832667"/>
                </a:lnTo>
                <a:lnTo>
                  <a:pt x="48109" y="1877230"/>
                </a:lnTo>
                <a:lnTo>
                  <a:pt x="33079" y="1922737"/>
                </a:lnTo>
                <a:lnTo>
                  <a:pt x="20484" y="1969284"/>
                </a:lnTo>
                <a:lnTo>
                  <a:pt x="10298" y="2016965"/>
                </a:lnTo>
                <a:lnTo>
                  <a:pt x="2497" y="2065874"/>
                </a:lnTo>
                <a:lnTo>
                  <a:pt x="0" y="2088915"/>
                </a:lnTo>
                <a:lnTo>
                  <a:pt x="1477237" y="2088915"/>
                </a:lnTo>
                <a:lnTo>
                  <a:pt x="1435728" y="2059666"/>
                </a:lnTo>
                <a:lnTo>
                  <a:pt x="1396359" y="2030896"/>
                </a:lnTo>
                <a:lnTo>
                  <a:pt x="1359224" y="2002672"/>
                </a:lnTo>
                <a:lnTo>
                  <a:pt x="1324329" y="1974997"/>
                </a:lnTo>
                <a:lnTo>
                  <a:pt x="1291676" y="1947874"/>
                </a:lnTo>
                <a:lnTo>
                  <a:pt x="1261269" y="1921306"/>
                </a:lnTo>
                <a:lnTo>
                  <a:pt x="1233112" y="1895294"/>
                </a:lnTo>
                <a:lnTo>
                  <a:pt x="1183563" y="1844952"/>
                </a:lnTo>
                <a:lnTo>
                  <a:pt x="1143059" y="1796871"/>
                </a:lnTo>
                <a:lnTo>
                  <a:pt x="1111628" y="1751070"/>
                </a:lnTo>
                <a:lnTo>
                  <a:pt x="1085307" y="1700324"/>
                </a:lnTo>
                <a:lnTo>
                  <a:pt x="1067369" y="1649496"/>
                </a:lnTo>
                <a:lnTo>
                  <a:pt x="1057823" y="1598662"/>
                </a:lnTo>
                <a:lnTo>
                  <a:pt x="1056675" y="1547899"/>
                </a:lnTo>
                <a:lnTo>
                  <a:pt x="1063931" y="1497283"/>
                </a:lnTo>
                <a:lnTo>
                  <a:pt x="1079599" y="1446892"/>
                </a:lnTo>
                <a:lnTo>
                  <a:pt x="1112196" y="1382428"/>
                </a:lnTo>
                <a:lnTo>
                  <a:pt x="1133666" y="1350566"/>
                </a:lnTo>
                <a:lnTo>
                  <a:pt x="1158610" y="1318931"/>
                </a:lnTo>
                <a:lnTo>
                  <a:pt x="1187047" y="1287507"/>
                </a:lnTo>
                <a:lnTo>
                  <a:pt x="1218998" y="1256278"/>
                </a:lnTo>
                <a:lnTo>
                  <a:pt x="1254481" y="1225231"/>
                </a:lnTo>
                <a:lnTo>
                  <a:pt x="1293516" y="1194349"/>
                </a:lnTo>
                <a:lnTo>
                  <a:pt x="1336124" y="1163617"/>
                </a:lnTo>
                <a:lnTo>
                  <a:pt x="1382323" y="1133020"/>
                </a:lnTo>
                <a:lnTo>
                  <a:pt x="1432133" y="1102543"/>
                </a:lnTo>
                <a:lnTo>
                  <a:pt x="1485574" y="1072170"/>
                </a:lnTo>
                <a:lnTo>
                  <a:pt x="1542665" y="1041887"/>
                </a:lnTo>
                <a:lnTo>
                  <a:pt x="1603425" y="1011677"/>
                </a:lnTo>
                <a:lnTo>
                  <a:pt x="1667876" y="981526"/>
                </a:lnTo>
                <a:lnTo>
                  <a:pt x="1704453" y="965168"/>
                </a:lnTo>
                <a:lnTo>
                  <a:pt x="1742137" y="948831"/>
                </a:lnTo>
                <a:lnTo>
                  <a:pt x="1780943" y="932511"/>
                </a:lnTo>
                <a:lnTo>
                  <a:pt x="1820886" y="916202"/>
                </a:lnTo>
                <a:lnTo>
                  <a:pt x="1861979" y="899900"/>
                </a:lnTo>
                <a:lnTo>
                  <a:pt x="1904239" y="883600"/>
                </a:lnTo>
                <a:lnTo>
                  <a:pt x="1992314" y="850983"/>
                </a:lnTo>
                <a:lnTo>
                  <a:pt x="2085230" y="818310"/>
                </a:lnTo>
                <a:lnTo>
                  <a:pt x="2183103" y="785542"/>
                </a:lnTo>
                <a:lnTo>
                  <a:pt x="2286052" y="752638"/>
                </a:lnTo>
                <a:lnTo>
                  <a:pt x="2450249" y="702936"/>
                </a:lnTo>
                <a:lnTo>
                  <a:pt x="2684818" y="635086"/>
                </a:lnTo>
                <a:lnTo>
                  <a:pt x="2796356" y="600606"/>
                </a:lnTo>
                <a:lnTo>
                  <a:pt x="2849520" y="583356"/>
                </a:lnTo>
                <a:lnTo>
                  <a:pt x="2900933" y="566105"/>
                </a:lnTo>
                <a:lnTo>
                  <a:pt x="2950586" y="548855"/>
                </a:lnTo>
                <a:lnTo>
                  <a:pt x="2998467" y="531611"/>
                </a:lnTo>
                <a:lnTo>
                  <a:pt x="3044568" y="514377"/>
                </a:lnTo>
                <a:lnTo>
                  <a:pt x="3088877" y="497156"/>
                </a:lnTo>
                <a:lnTo>
                  <a:pt x="3131384" y="479953"/>
                </a:lnTo>
                <a:lnTo>
                  <a:pt x="3172080" y="462770"/>
                </a:lnTo>
                <a:lnTo>
                  <a:pt x="3210953" y="445613"/>
                </a:lnTo>
                <a:lnTo>
                  <a:pt x="3247995" y="428484"/>
                </a:lnTo>
                <a:lnTo>
                  <a:pt x="3283193" y="411388"/>
                </a:lnTo>
                <a:lnTo>
                  <a:pt x="3314215" y="395518"/>
                </a:lnTo>
                <a:lnTo>
                  <a:pt x="3314215" y="373"/>
                </a:lnTo>
                <a:lnTo>
                  <a:pt x="3311802" y="299"/>
                </a:lnTo>
                <a:lnTo>
                  <a:pt x="32649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97686" y="5479717"/>
            <a:ext cx="3294379" cy="2080895"/>
          </a:xfrm>
          <a:custGeom>
            <a:avLst/>
            <a:gdLst/>
            <a:ahLst/>
            <a:cxnLst/>
            <a:rect l="l" t="t" r="r" b="b"/>
            <a:pathLst>
              <a:path w="3294379" h="2080895">
                <a:moveTo>
                  <a:pt x="3103050" y="0"/>
                </a:moveTo>
                <a:lnTo>
                  <a:pt x="3049253" y="135"/>
                </a:lnTo>
                <a:lnTo>
                  <a:pt x="2941675" y="1742"/>
                </a:lnTo>
                <a:lnTo>
                  <a:pt x="2941675" y="140058"/>
                </a:lnTo>
                <a:lnTo>
                  <a:pt x="2957674" y="149890"/>
                </a:lnTo>
                <a:lnTo>
                  <a:pt x="2970983" y="162296"/>
                </a:lnTo>
                <a:lnTo>
                  <a:pt x="2980944" y="177702"/>
                </a:lnTo>
                <a:lnTo>
                  <a:pt x="2986899" y="196535"/>
                </a:lnTo>
                <a:lnTo>
                  <a:pt x="2989822" y="225534"/>
                </a:lnTo>
                <a:lnTo>
                  <a:pt x="2987197" y="252554"/>
                </a:lnTo>
                <a:lnTo>
                  <a:pt x="2962525" y="302274"/>
                </a:lnTo>
                <a:lnTo>
                  <a:pt x="2907329" y="348927"/>
                </a:lnTo>
                <a:lnTo>
                  <a:pt x="2866550" y="372114"/>
                </a:lnTo>
                <a:lnTo>
                  <a:pt x="2816057" y="395746"/>
                </a:lnTo>
                <a:lnTo>
                  <a:pt x="2755158" y="420228"/>
                </a:lnTo>
                <a:lnTo>
                  <a:pt x="2683156" y="445964"/>
                </a:lnTo>
                <a:lnTo>
                  <a:pt x="2599359" y="473357"/>
                </a:lnTo>
                <a:lnTo>
                  <a:pt x="2052764" y="638195"/>
                </a:lnTo>
                <a:lnTo>
                  <a:pt x="1846896" y="704685"/>
                </a:lnTo>
                <a:lnTo>
                  <a:pt x="1675842" y="763104"/>
                </a:lnTo>
                <a:lnTo>
                  <a:pt x="1489633" y="830035"/>
                </a:lnTo>
                <a:lnTo>
                  <a:pt x="1287474" y="906541"/>
                </a:lnTo>
                <a:lnTo>
                  <a:pt x="1225090" y="931233"/>
                </a:lnTo>
                <a:lnTo>
                  <a:pt x="1164406" y="956223"/>
                </a:lnTo>
                <a:lnTo>
                  <a:pt x="1105410" y="981502"/>
                </a:lnTo>
                <a:lnTo>
                  <a:pt x="1048091" y="1007062"/>
                </a:lnTo>
                <a:lnTo>
                  <a:pt x="992436" y="1032896"/>
                </a:lnTo>
                <a:lnTo>
                  <a:pt x="938432" y="1058994"/>
                </a:lnTo>
                <a:lnTo>
                  <a:pt x="886069" y="1085349"/>
                </a:lnTo>
                <a:lnTo>
                  <a:pt x="835333" y="1111953"/>
                </a:lnTo>
                <a:lnTo>
                  <a:pt x="786213" y="1138798"/>
                </a:lnTo>
                <a:lnTo>
                  <a:pt x="738697" y="1165874"/>
                </a:lnTo>
                <a:lnTo>
                  <a:pt x="692771" y="1193176"/>
                </a:lnTo>
                <a:lnTo>
                  <a:pt x="648425" y="1220693"/>
                </a:lnTo>
                <a:lnTo>
                  <a:pt x="605646" y="1248419"/>
                </a:lnTo>
                <a:lnTo>
                  <a:pt x="564422" y="1276344"/>
                </a:lnTo>
                <a:lnTo>
                  <a:pt x="524741" y="1304462"/>
                </a:lnTo>
                <a:lnTo>
                  <a:pt x="486591" y="1332763"/>
                </a:lnTo>
                <a:lnTo>
                  <a:pt x="449959" y="1361240"/>
                </a:lnTo>
                <a:lnTo>
                  <a:pt x="414834" y="1389884"/>
                </a:lnTo>
                <a:lnTo>
                  <a:pt x="381204" y="1418687"/>
                </a:lnTo>
                <a:lnTo>
                  <a:pt x="349055" y="1447642"/>
                </a:lnTo>
                <a:lnTo>
                  <a:pt x="318375" y="1476742"/>
                </a:lnTo>
                <a:lnTo>
                  <a:pt x="289156" y="1505973"/>
                </a:lnTo>
                <a:lnTo>
                  <a:pt x="261382" y="1535332"/>
                </a:lnTo>
                <a:lnTo>
                  <a:pt x="235041" y="1564811"/>
                </a:lnTo>
                <a:lnTo>
                  <a:pt x="210122" y="1594400"/>
                </a:lnTo>
                <a:lnTo>
                  <a:pt x="157054" y="1664513"/>
                </a:lnTo>
                <a:lnTo>
                  <a:pt x="130031" y="1705403"/>
                </a:lnTo>
                <a:lnTo>
                  <a:pt x="105519" y="1746855"/>
                </a:lnTo>
                <a:lnTo>
                  <a:pt x="83493" y="1788961"/>
                </a:lnTo>
                <a:lnTo>
                  <a:pt x="63928" y="1831814"/>
                </a:lnTo>
                <a:lnTo>
                  <a:pt x="46799" y="1875507"/>
                </a:lnTo>
                <a:lnTo>
                  <a:pt x="32080" y="1920132"/>
                </a:lnTo>
                <a:lnTo>
                  <a:pt x="19747" y="1965782"/>
                </a:lnTo>
                <a:lnTo>
                  <a:pt x="9774" y="2012550"/>
                </a:lnTo>
                <a:lnTo>
                  <a:pt x="2136" y="2060529"/>
                </a:lnTo>
                <a:lnTo>
                  <a:pt x="0" y="2080288"/>
                </a:lnTo>
                <a:lnTo>
                  <a:pt x="1397531" y="2080288"/>
                </a:lnTo>
                <a:lnTo>
                  <a:pt x="1388007" y="2073024"/>
                </a:lnTo>
                <a:lnTo>
                  <a:pt x="1350122" y="2042973"/>
                </a:lnTo>
                <a:lnTo>
                  <a:pt x="1314444" y="2013481"/>
                </a:lnTo>
                <a:lnTo>
                  <a:pt x="1280954" y="1984562"/>
                </a:lnTo>
                <a:lnTo>
                  <a:pt x="1249632" y="1956232"/>
                </a:lnTo>
                <a:lnTo>
                  <a:pt x="1220460" y="1928505"/>
                </a:lnTo>
                <a:lnTo>
                  <a:pt x="1193417" y="1901398"/>
                </a:lnTo>
                <a:lnTo>
                  <a:pt x="1145643" y="1849103"/>
                </a:lnTo>
                <a:lnTo>
                  <a:pt x="1106155" y="1799468"/>
                </a:lnTo>
                <a:lnTo>
                  <a:pt x="1074800" y="1752615"/>
                </a:lnTo>
                <a:lnTo>
                  <a:pt x="1050474" y="1706740"/>
                </a:lnTo>
                <a:lnTo>
                  <a:pt x="1032656" y="1660753"/>
                </a:lnTo>
                <a:lnTo>
                  <a:pt x="1021353" y="1614706"/>
                </a:lnTo>
                <a:lnTo>
                  <a:pt x="1016569" y="1568654"/>
                </a:lnTo>
                <a:lnTo>
                  <a:pt x="1018309" y="1522648"/>
                </a:lnTo>
                <a:lnTo>
                  <a:pt x="1026581" y="1476740"/>
                </a:lnTo>
                <a:lnTo>
                  <a:pt x="1041386" y="1430988"/>
                </a:lnTo>
                <a:lnTo>
                  <a:pt x="1072325" y="1368719"/>
                </a:lnTo>
                <a:lnTo>
                  <a:pt x="1115534" y="1307449"/>
                </a:lnTo>
                <a:lnTo>
                  <a:pt x="1141782" y="1277156"/>
                </a:lnTo>
                <a:lnTo>
                  <a:pt x="1171146" y="1247074"/>
                </a:lnTo>
                <a:lnTo>
                  <a:pt x="1203644" y="1217188"/>
                </a:lnTo>
                <a:lnTo>
                  <a:pt x="1239291" y="1187487"/>
                </a:lnTo>
                <a:lnTo>
                  <a:pt x="1278104" y="1157958"/>
                </a:lnTo>
                <a:lnTo>
                  <a:pt x="1320099" y="1128586"/>
                </a:lnTo>
                <a:lnTo>
                  <a:pt x="1365292" y="1099359"/>
                </a:lnTo>
                <a:lnTo>
                  <a:pt x="1413701" y="1070264"/>
                </a:lnTo>
                <a:lnTo>
                  <a:pt x="1465341" y="1041288"/>
                </a:lnTo>
                <a:lnTo>
                  <a:pt x="1520228" y="1012417"/>
                </a:lnTo>
                <a:lnTo>
                  <a:pt x="1578379" y="983639"/>
                </a:lnTo>
                <a:lnTo>
                  <a:pt x="1639810" y="954941"/>
                </a:lnTo>
                <a:lnTo>
                  <a:pt x="1676526" y="938517"/>
                </a:lnTo>
                <a:lnTo>
                  <a:pt x="1714350" y="922116"/>
                </a:lnTo>
                <a:lnTo>
                  <a:pt x="1753297" y="905734"/>
                </a:lnTo>
                <a:lnTo>
                  <a:pt x="1793381" y="889364"/>
                </a:lnTo>
                <a:lnTo>
                  <a:pt x="1834617" y="873002"/>
                </a:lnTo>
                <a:lnTo>
                  <a:pt x="1877020" y="856644"/>
                </a:lnTo>
                <a:lnTo>
                  <a:pt x="1965386" y="823914"/>
                </a:lnTo>
                <a:lnTo>
                  <a:pt x="2058596" y="791134"/>
                </a:lnTo>
                <a:lnTo>
                  <a:pt x="2156769" y="758263"/>
                </a:lnTo>
                <a:lnTo>
                  <a:pt x="2260022" y="725261"/>
                </a:lnTo>
                <a:lnTo>
                  <a:pt x="2424685" y="675421"/>
                </a:lnTo>
                <a:lnTo>
                  <a:pt x="2659054" y="607630"/>
                </a:lnTo>
                <a:lnTo>
                  <a:pt x="2770085" y="573309"/>
                </a:lnTo>
                <a:lnTo>
                  <a:pt x="2823000" y="556144"/>
                </a:lnTo>
                <a:lnTo>
                  <a:pt x="2874167" y="538979"/>
                </a:lnTo>
                <a:lnTo>
                  <a:pt x="2923575" y="521820"/>
                </a:lnTo>
                <a:lnTo>
                  <a:pt x="2971215" y="504670"/>
                </a:lnTo>
                <a:lnTo>
                  <a:pt x="3017076" y="487533"/>
                </a:lnTo>
                <a:lnTo>
                  <a:pt x="3061148" y="470412"/>
                </a:lnTo>
                <a:lnTo>
                  <a:pt x="3103421" y="453311"/>
                </a:lnTo>
                <a:lnTo>
                  <a:pt x="3143884" y="436234"/>
                </a:lnTo>
                <a:lnTo>
                  <a:pt x="3182527" y="419184"/>
                </a:lnTo>
                <a:lnTo>
                  <a:pt x="3219339" y="402166"/>
                </a:lnTo>
                <a:lnTo>
                  <a:pt x="3254311" y="385183"/>
                </a:lnTo>
                <a:lnTo>
                  <a:pt x="3294315" y="364513"/>
                </a:lnTo>
                <a:lnTo>
                  <a:pt x="3294315" y="2132"/>
                </a:lnTo>
                <a:lnTo>
                  <a:pt x="3292347" y="2073"/>
                </a:lnTo>
                <a:lnTo>
                  <a:pt x="3103050" y="0"/>
                </a:lnTo>
                <a:close/>
              </a:path>
            </a:pathLst>
          </a:custGeom>
          <a:solidFill>
            <a:srgbClr val="192F5B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208438" y="5874600"/>
            <a:ext cx="195580" cy="79375"/>
          </a:xfrm>
          <a:custGeom>
            <a:avLst/>
            <a:gdLst/>
            <a:ahLst/>
            <a:cxnLst/>
            <a:rect l="l" t="t" r="r" b="b"/>
            <a:pathLst>
              <a:path w="195579" h="79375">
                <a:moveTo>
                  <a:pt x="166649" y="0"/>
                </a:moveTo>
                <a:lnTo>
                  <a:pt x="117813" y="21309"/>
                </a:lnTo>
                <a:lnTo>
                  <a:pt x="32333" y="55351"/>
                </a:lnTo>
                <a:lnTo>
                  <a:pt x="0" y="67411"/>
                </a:lnTo>
                <a:lnTo>
                  <a:pt x="35826" y="79247"/>
                </a:lnTo>
                <a:lnTo>
                  <a:pt x="76238" y="63118"/>
                </a:lnTo>
                <a:lnTo>
                  <a:pt x="136718" y="37658"/>
                </a:lnTo>
                <a:lnTo>
                  <a:pt x="195465" y="10540"/>
                </a:lnTo>
                <a:lnTo>
                  <a:pt x="1666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410876" y="5787618"/>
            <a:ext cx="143510" cy="80010"/>
          </a:xfrm>
          <a:custGeom>
            <a:avLst/>
            <a:gdLst/>
            <a:ahLst/>
            <a:cxnLst/>
            <a:rect l="l" t="t" r="r" b="b"/>
            <a:pathLst>
              <a:path w="143509" h="80010">
                <a:moveTo>
                  <a:pt x="121297" y="0"/>
                </a:moveTo>
                <a:lnTo>
                  <a:pt x="83229" y="25119"/>
                </a:lnTo>
                <a:lnTo>
                  <a:pt x="42989" y="48247"/>
                </a:lnTo>
                <a:lnTo>
                  <a:pt x="0" y="70218"/>
                </a:lnTo>
                <a:lnTo>
                  <a:pt x="28422" y="79629"/>
                </a:lnTo>
                <a:lnTo>
                  <a:pt x="74029" y="54658"/>
                </a:lnTo>
                <a:lnTo>
                  <a:pt x="114561" y="29128"/>
                </a:lnTo>
                <a:lnTo>
                  <a:pt x="140296" y="10541"/>
                </a:lnTo>
                <a:lnTo>
                  <a:pt x="143446" y="8115"/>
                </a:lnTo>
                <a:lnTo>
                  <a:pt x="1212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006520" y="5956808"/>
            <a:ext cx="196850" cy="67945"/>
          </a:xfrm>
          <a:custGeom>
            <a:avLst/>
            <a:gdLst/>
            <a:ahLst/>
            <a:cxnLst/>
            <a:rect l="l" t="t" r="r" b="b"/>
            <a:pathLst>
              <a:path w="196850" h="67945">
                <a:moveTo>
                  <a:pt x="161975" y="0"/>
                </a:moveTo>
                <a:lnTo>
                  <a:pt x="140856" y="7591"/>
                </a:lnTo>
                <a:lnTo>
                  <a:pt x="51447" y="37655"/>
                </a:lnTo>
                <a:lnTo>
                  <a:pt x="0" y="53416"/>
                </a:lnTo>
                <a:lnTo>
                  <a:pt x="42341" y="67373"/>
                </a:lnTo>
                <a:lnTo>
                  <a:pt x="59359" y="62014"/>
                </a:lnTo>
                <a:lnTo>
                  <a:pt x="134161" y="36160"/>
                </a:lnTo>
                <a:lnTo>
                  <a:pt x="158722" y="27351"/>
                </a:lnTo>
                <a:lnTo>
                  <a:pt x="196824" y="12750"/>
                </a:lnTo>
                <a:lnTo>
                  <a:pt x="1619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557967" y="5680938"/>
            <a:ext cx="85090" cy="93980"/>
          </a:xfrm>
          <a:custGeom>
            <a:avLst/>
            <a:gdLst/>
            <a:ahLst/>
            <a:cxnLst/>
            <a:rect l="l" t="t" r="r" b="b"/>
            <a:pathLst>
              <a:path w="85090" h="93979">
                <a:moveTo>
                  <a:pt x="66484" y="0"/>
                </a:moveTo>
                <a:lnTo>
                  <a:pt x="49159" y="35202"/>
                </a:lnTo>
                <a:lnTo>
                  <a:pt x="21692" y="67305"/>
                </a:lnTo>
                <a:lnTo>
                  <a:pt x="0" y="86715"/>
                </a:lnTo>
                <a:lnTo>
                  <a:pt x="21653" y="93865"/>
                </a:lnTo>
                <a:lnTo>
                  <a:pt x="55905" y="57670"/>
                </a:lnTo>
                <a:lnTo>
                  <a:pt x="79997" y="16713"/>
                </a:lnTo>
                <a:lnTo>
                  <a:pt x="84848" y="812"/>
                </a:lnTo>
                <a:lnTo>
                  <a:pt x="664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235351" y="6152057"/>
            <a:ext cx="313690" cy="101600"/>
          </a:xfrm>
          <a:custGeom>
            <a:avLst/>
            <a:gdLst/>
            <a:ahLst/>
            <a:cxnLst/>
            <a:rect l="l" t="t" r="r" b="b"/>
            <a:pathLst>
              <a:path w="313690" h="101600">
                <a:moveTo>
                  <a:pt x="264947" y="0"/>
                </a:moveTo>
                <a:lnTo>
                  <a:pt x="151454" y="34222"/>
                </a:lnTo>
                <a:lnTo>
                  <a:pt x="101212" y="50263"/>
                </a:lnTo>
                <a:lnTo>
                  <a:pt x="0" y="83921"/>
                </a:lnTo>
                <a:lnTo>
                  <a:pt x="52501" y="101231"/>
                </a:lnTo>
                <a:lnTo>
                  <a:pt x="131883" y="74371"/>
                </a:lnTo>
                <a:lnTo>
                  <a:pt x="171413" y="61548"/>
                </a:lnTo>
                <a:lnTo>
                  <a:pt x="313613" y="17805"/>
                </a:lnTo>
                <a:lnTo>
                  <a:pt x="2649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90027" y="7400697"/>
            <a:ext cx="79375" cy="159385"/>
          </a:xfrm>
          <a:custGeom>
            <a:avLst/>
            <a:gdLst/>
            <a:ahLst/>
            <a:cxnLst/>
            <a:rect l="l" t="t" r="r" b="b"/>
            <a:pathLst>
              <a:path w="79375" h="159384">
                <a:moveTo>
                  <a:pt x="43103" y="0"/>
                </a:moveTo>
                <a:lnTo>
                  <a:pt x="0" y="9804"/>
                </a:lnTo>
                <a:lnTo>
                  <a:pt x="3019" y="31455"/>
                </a:lnTo>
                <a:lnTo>
                  <a:pt x="6532" y="52984"/>
                </a:lnTo>
                <a:lnTo>
                  <a:pt x="10538" y="74323"/>
                </a:lnTo>
                <a:lnTo>
                  <a:pt x="15036" y="95402"/>
                </a:lnTo>
                <a:lnTo>
                  <a:pt x="27425" y="143363"/>
                </a:lnTo>
                <a:lnTo>
                  <a:pt x="32457" y="159307"/>
                </a:lnTo>
                <a:lnTo>
                  <a:pt x="79174" y="159307"/>
                </a:lnTo>
                <a:lnTo>
                  <a:pt x="70160" y="131036"/>
                </a:lnTo>
                <a:lnTo>
                  <a:pt x="58204" y="85356"/>
                </a:lnTo>
                <a:lnTo>
                  <a:pt x="53571" y="63888"/>
                </a:lnTo>
                <a:lnTo>
                  <a:pt x="49525" y="42540"/>
                </a:lnTo>
                <a:lnTo>
                  <a:pt x="46043" y="21261"/>
                </a:lnTo>
                <a:lnTo>
                  <a:pt x="431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545472" y="6081522"/>
            <a:ext cx="255270" cy="74930"/>
          </a:xfrm>
          <a:custGeom>
            <a:avLst/>
            <a:gdLst/>
            <a:ahLst/>
            <a:cxnLst/>
            <a:rect l="l" t="t" r="r" b="b"/>
            <a:pathLst>
              <a:path w="255270" h="74929">
                <a:moveTo>
                  <a:pt x="208927" y="0"/>
                </a:moveTo>
                <a:lnTo>
                  <a:pt x="0" y="57416"/>
                </a:lnTo>
                <a:lnTo>
                  <a:pt x="51346" y="74358"/>
                </a:lnTo>
                <a:lnTo>
                  <a:pt x="254965" y="16865"/>
                </a:lnTo>
                <a:lnTo>
                  <a:pt x="2089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501338" y="5530113"/>
            <a:ext cx="92075" cy="36830"/>
          </a:xfrm>
          <a:custGeom>
            <a:avLst/>
            <a:gdLst/>
            <a:ahLst/>
            <a:cxnLst/>
            <a:rect l="l" t="t" r="r" b="b"/>
            <a:pathLst>
              <a:path w="92075" h="36829">
                <a:moveTo>
                  <a:pt x="28257" y="0"/>
                </a:moveTo>
                <a:lnTo>
                  <a:pt x="0" y="9372"/>
                </a:lnTo>
                <a:lnTo>
                  <a:pt x="7061" y="10706"/>
                </a:lnTo>
                <a:lnTo>
                  <a:pt x="14071" y="12268"/>
                </a:lnTo>
                <a:lnTo>
                  <a:pt x="58369" y="28320"/>
                </a:lnTo>
                <a:lnTo>
                  <a:pt x="64096" y="31699"/>
                </a:lnTo>
                <a:lnTo>
                  <a:pt x="67005" y="33350"/>
                </a:lnTo>
                <a:lnTo>
                  <a:pt x="68643" y="34416"/>
                </a:lnTo>
                <a:lnTo>
                  <a:pt x="70358" y="35394"/>
                </a:lnTo>
                <a:lnTo>
                  <a:pt x="72034" y="36410"/>
                </a:lnTo>
                <a:lnTo>
                  <a:pt x="91503" y="30632"/>
                </a:lnTo>
                <a:lnTo>
                  <a:pt x="76667" y="20384"/>
                </a:lnTo>
                <a:lnTo>
                  <a:pt x="61013" y="11972"/>
                </a:lnTo>
                <a:lnTo>
                  <a:pt x="44794" y="5232"/>
                </a:lnTo>
                <a:lnTo>
                  <a:pt x="282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592066" y="5575693"/>
            <a:ext cx="53975" cy="86360"/>
          </a:xfrm>
          <a:custGeom>
            <a:avLst/>
            <a:gdLst/>
            <a:ahLst/>
            <a:cxnLst/>
            <a:rect l="l" t="t" r="r" b="b"/>
            <a:pathLst>
              <a:path w="53975" h="86360">
                <a:moveTo>
                  <a:pt x="17792" y="0"/>
                </a:moveTo>
                <a:lnTo>
                  <a:pt x="0" y="5880"/>
                </a:lnTo>
                <a:lnTo>
                  <a:pt x="9156" y="15024"/>
                </a:lnTo>
                <a:lnTo>
                  <a:pt x="11226" y="18224"/>
                </a:lnTo>
                <a:lnTo>
                  <a:pt x="13423" y="20980"/>
                </a:lnTo>
                <a:lnTo>
                  <a:pt x="18351" y="27406"/>
                </a:lnTo>
                <a:lnTo>
                  <a:pt x="19138" y="28473"/>
                </a:lnTo>
                <a:lnTo>
                  <a:pt x="19494" y="29070"/>
                </a:lnTo>
                <a:lnTo>
                  <a:pt x="21208" y="31991"/>
                </a:lnTo>
                <a:lnTo>
                  <a:pt x="23152" y="34772"/>
                </a:lnTo>
                <a:lnTo>
                  <a:pt x="24650" y="37795"/>
                </a:lnTo>
                <a:lnTo>
                  <a:pt x="36145" y="78460"/>
                </a:lnTo>
                <a:lnTo>
                  <a:pt x="36169" y="82626"/>
                </a:lnTo>
                <a:lnTo>
                  <a:pt x="35928" y="86042"/>
                </a:lnTo>
                <a:lnTo>
                  <a:pt x="53733" y="86271"/>
                </a:lnTo>
                <a:lnTo>
                  <a:pt x="53898" y="82626"/>
                </a:lnTo>
                <a:lnTo>
                  <a:pt x="53898" y="78460"/>
                </a:lnTo>
                <a:lnTo>
                  <a:pt x="53682" y="74561"/>
                </a:lnTo>
                <a:lnTo>
                  <a:pt x="43675" y="36233"/>
                </a:lnTo>
                <a:lnTo>
                  <a:pt x="39763" y="29540"/>
                </a:lnTo>
                <a:lnTo>
                  <a:pt x="37998" y="26073"/>
                </a:lnTo>
                <a:lnTo>
                  <a:pt x="35788" y="22923"/>
                </a:lnTo>
                <a:lnTo>
                  <a:pt x="33781" y="19672"/>
                </a:lnTo>
                <a:lnTo>
                  <a:pt x="33362" y="19075"/>
                </a:lnTo>
                <a:lnTo>
                  <a:pt x="32651" y="18008"/>
                </a:lnTo>
                <a:lnTo>
                  <a:pt x="26835" y="10566"/>
                </a:lnTo>
                <a:lnTo>
                  <a:pt x="24523" y="7759"/>
                </a:lnTo>
                <a:lnTo>
                  <a:pt x="22656" y="4914"/>
                </a:lnTo>
                <a:lnTo>
                  <a:pt x="19977" y="2158"/>
                </a:lnTo>
                <a:lnTo>
                  <a:pt x="17792" y="0"/>
                </a:lnTo>
                <a:close/>
              </a:path>
              <a:path w="53975" h="86360">
                <a:moveTo>
                  <a:pt x="18732" y="27952"/>
                </a:moveTo>
                <a:lnTo>
                  <a:pt x="19087" y="28473"/>
                </a:lnTo>
                <a:lnTo>
                  <a:pt x="18732" y="27952"/>
                </a:lnTo>
                <a:close/>
              </a:path>
              <a:path w="53975" h="86360">
                <a:moveTo>
                  <a:pt x="33397" y="19075"/>
                </a:moveTo>
                <a:lnTo>
                  <a:pt x="33566" y="19316"/>
                </a:lnTo>
                <a:lnTo>
                  <a:pt x="33397" y="190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357434" y="5517032"/>
            <a:ext cx="133985" cy="17145"/>
          </a:xfrm>
          <a:custGeom>
            <a:avLst/>
            <a:gdLst/>
            <a:ahLst/>
            <a:cxnLst/>
            <a:rect l="l" t="t" r="r" b="b"/>
            <a:pathLst>
              <a:path w="133984" h="17145">
                <a:moveTo>
                  <a:pt x="39738" y="0"/>
                </a:moveTo>
                <a:lnTo>
                  <a:pt x="0" y="13220"/>
                </a:lnTo>
                <a:lnTo>
                  <a:pt x="21537" y="13561"/>
                </a:lnTo>
                <a:lnTo>
                  <a:pt x="43075" y="14119"/>
                </a:lnTo>
                <a:lnTo>
                  <a:pt x="64608" y="14910"/>
                </a:lnTo>
                <a:lnTo>
                  <a:pt x="89306" y="16103"/>
                </a:lnTo>
                <a:lnTo>
                  <a:pt x="92494" y="16395"/>
                </a:lnTo>
                <a:lnTo>
                  <a:pt x="95707" y="16598"/>
                </a:lnTo>
                <a:lnTo>
                  <a:pt x="133616" y="5334"/>
                </a:lnTo>
                <a:lnTo>
                  <a:pt x="121821" y="3896"/>
                </a:lnTo>
                <a:lnTo>
                  <a:pt x="110085" y="2765"/>
                </a:lnTo>
                <a:lnTo>
                  <a:pt x="98417" y="1915"/>
                </a:lnTo>
                <a:lnTo>
                  <a:pt x="86829" y="1320"/>
                </a:lnTo>
                <a:lnTo>
                  <a:pt x="51507" y="227"/>
                </a:lnTo>
                <a:lnTo>
                  <a:pt x="39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956243" y="6250089"/>
            <a:ext cx="288290" cy="108585"/>
          </a:xfrm>
          <a:custGeom>
            <a:avLst/>
            <a:gdLst/>
            <a:ahLst/>
            <a:cxnLst/>
            <a:rect l="l" t="t" r="r" b="b"/>
            <a:pathLst>
              <a:path w="288290" h="108585">
                <a:moveTo>
                  <a:pt x="238074" y="0"/>
                </a:moveTo>
                <a:lnTo>
                  <a:pt x="105016" y="48691"/>
                </a:lnTo>
                <a:lnTo>
                  <a:pt x="0" y="91274"/>
                </a:lnTo>
                <a:lnTo>
                  <a:pt x="51892" y="108394"/>
                </a:lnTo>
                <a:lnTo>
                  <a:pt x="118249" y="80937"/>
                </a:lnTo>
                <a:lnTo>
                  <a:pt x="262102" y="27025"/>
                </a:lnTo>
                <a:lnTo>
                  <a:pt x="287832" y="18199"/>
                </a:lnTo>
                <a:lnTo>
                  <a:pt x="2380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800856" y="6023444"/>
            <a:ext cx="203200" cy="61594"/>
          </a:xfrm>
          <a:custGeom>
            <a:avLst/>
            <a:gdLst/>
            <a:ahLst/>
            <a:cxnLst/>
            <a:rect l="l" t="t" r="r" b="b"/>
            <a:pathLst>
              <a:path w="203200" h="61595">
                <a:moveTo>
                  <a:pt x="161582" y="0"/>
                </a:moveTo>
                <a:lnTo>
                  <a:pt x="76441" y="24536"/>
                </a:lnTo>
                <a:lnTo>
                  <a:pt x="0" y="45516"/>
                </a:lnTo>
                <a:lnTo>
                  <a:pt x="47802" y="61302"/>
                </a:lnTo>
                <a:lnTo>
                  <a:pt x="83921" y="50952"/>
                </a:lnTo>
                <a:lnTo>
                  <a:pt x="188404" y="19672"/>
                </a:lnTo>
                <a:lnTo>
                  <a:pt x="193243" y="18161"/>
                </a:lnTo>
                <a:lnTo>
                  <a:pt x="202780" y="15113"/>
                </a:lnTo>
                <a:lnTo>
                  <a:pt x="1615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263242" y="6526727"/>
            <a:ext cx="358775" cy="227965"/>
          </a:xfrm>
          <a:custGeom>
            <a:avLst/>
            <a:gdLst/>
            <a:ahLst/>
            <a:cxnLst/>
            <a:rect l="l" t="t" r="r" b="b"/>
            <a:pathLst>
              <a:path w="358775" h="227965">
                <a:moveTo>
                  <a:pt x="311137" y="0"/>
                </a:moveTo>
                <a:lnTo>
                  <a:pt x="277561" y="19605"/>
                </a:lnTo>
                <a:lnTo>
                  <a:pt x="244119" y="39839"/>
                </a:lnTo>
                <a:lnTo>
                  <a:pt x="198617" y="68661"/>
                </a:lnTo>
                <a:lnTo>
                  <a:pt x="153592" y="98834"/>
                </a:lnTo>
                <a:lnTo>
                  <a:pt x="109218" y="130523"/>
                </a:lnTo>
                <a:lnTo>
                  <a:pt x="65672" y="163893"/>
                </a:lnTo>
                <a:lnTo>
                  <a:pt x="23126" y="199110"/>
                </a:lnTo>
                <a:lnTo>
                  <a:pt x="0" y="219544"/>
                </a:lnTo>
                <a:lnTo>
                  <a:pt x="52171" y="227736"/>
                </a:lnTo>
                <a:lnTo>
                  <a:pt x="92864" y="193810"/>
                </a:lnTo>
                <a:lnTo>
                  <a:pt x="134647" y="161511"/>
                </a:lnTo>
                <a:lnTo>
                  <a:pt x="177340" y="130702"/>
                </a:lnTo>
                <a:lnTo>
                  <a:pt x="220765" y="101243"/>
                </a:lnTo>
                <a:lnTo>
                  <a:pt x="264744" y="72999"/>
                </a:lnTo>
                <a:lnTo>
                  <a:pt x="311481" y="44573"/>
                </a:lnTo>
                <a:lnTo>
                  <a:pt x="358647" y="17386"/>
                </a:lnTo>
                <a:lnTo>
                  <a:pt x="3111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612631" y="6356701"/>
            <a:ext cx="356235" cy="165100"/>
          </a:xfrm>
          <a:custGeom>
            <a:avLst/>
            <a:gdLst/>
            <a:ahLst/>
            <a:cxnLst/>
            <a:rect l="l" t="t" r="r" b="b"/>
            <a:pathLst>
              <a:path w="356234" h="165100">
                <a:moveTo>
                  <a:pt x="305739" y="0"/>
                </a:moveTo>
                <a:lnTo>
                  <a:pt x="229102" y="33658"/>
                </a:lnTo>
                <a:lnTo>
                  <a:pt x="141121" y="74939"/>
                </a:lnTo>
                <a:lnTo>
                  <a:pt x="67818" y="111836"/>
                </a:lnTo>
                <a:lnTo>
                  <a:pt x="10109" y="142963"/>
                </a:lnTo>
                <a:lnTo>
                  <a:pt x="6692" y="144779"/>
                </a:lnTo>
                <a:lnTo>
                  <a:pt x="3378" y="146761"/>
                </a:lnTo>
                <a:lnTo>
                  <a:pt x="0" y="148628"/>
                </a:lnTo>
                <a:lnTo>
                  <a:pt x="49504" y="164972"/>
                </a:lnTo>
                <a:lnTo>
                  <a:pt x="85864" y="145072"/>
                </a:lnTo>
                <a:lnTo>
                  <a:pt x="157559" y="108379"/>
                </a:lnTo>
                <a:lnTo>
                  <a:pt x="229839" y="73726"/>
                </a:lnTo>
                <a:lnTo>
                  <a:pt x="316725" y="34416"/>
                </a:lnTo>
                <a:lnTo>
                  <a:pt x="355663" y="18275"/>
                </a:lnTo>
                <a:lnTo>
                  <a:pt x="3057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987868" y="6802851"/>
            <a:ext cx="269240" cy="433070"/>
          </a:xfrm>
          <a:custGeom>
            <a:avLst/>
            <a:gdLst/>
            <a:ahLst/>
            <a:cxnLst/>
            <a:rect l="l" t="t" r="r" b="b"/>
            <a:pathLst>
              <a:path w="269240" h="433070">
                <a:moveTo>
                  <a:pt x="216928" y="0"/>
                </a:moveTo>
                <a:lnTo>
                  <a:pt x="188397" y="30835"/>
                </a:lnTo>
                <a:lnTo>
                  <a:pt x="161070" y="63001"/>
                </a:lnTo>
                <a:lnTo>
                  <a:pt x="135139" y="96572"/>
                </a:lnTo>
                <a:lnTo>
                  <a:pt x="110794" y="131622"/>
                </a:lnTo>
                <a:lnTo>
                  <a:pt x="85743" y="172360"/>
                </a:lnTo>
                <a:lnTo>
                  <a:pt x="63311" y="214929"/>
                </a:lnTo>
                <a:lnTo>
                  <a:pt x="43732" y="259140"/>
                </a:lnTo>
                <a:lnTo>
                  <a:pt x="27239" y="304800"/>
                </a:lnTo>
                <a:lnTo>
                  <a:pt x="14065" y="351720"/>
                </a:lnTo>
                <a:lnTo>
                  <a:pt x="4445" y="399707"/>
                </a:lnTo>
                <a:lnTo>
                  <a:pt x="0" y="432498"/>
                </a:lnTo>
                <a:lnTo>
                  <a:pt x="44704" y="425208"/>
                </a:lnTo>
                <a:lnTo>
                  <a:pt x="45504" y="419036"/>
                </a:lnTo>
                <a:lnTo>
                  <a:pt x="46151" y="412800"/>
                </a:lnTo>
                <a:lnTo>
                  <a:pt x="47129" y="406654"/>
                </a:lnTo>
                <a:lnTo>
                  <a:pt x="58117" y="352885"/>
                </a:lnTo>
                <a:lnTo>
                  <a:pt x="73824" y="300544"/>
                </a:lnTo>
                <a:lnTo>
                  <a:pt x="93919" y="249878"/>
                </a:lnTo>
                <a:lnTo>
                  <a:pt x="118074" y="201133"/>
                </a:lnTo>
                <a:lnTo>
                  <a:pt x="145961" y="154559"/>
                </a:lnTo>
                <a:lnTo>
                  <a:pt x="173615" y="114820"/>
                </a:lnTo>
                <a:lnTo>
                  <a:pt x="203493" y="76873"/>
                </a:lnTo>
                <a:lnTo>
                  <a:pt x="235316" y="40630"/>
                </a:lnTo>
                <a:lnTo>
                  <a:pt x="268808" y="6007"/>
                </a:lnTo>
                <a:lnTo>
                  <a:pt x="2169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562625" y="745093"/>
            <a:ext cx="956814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90">
              <a:lnSpc>
                <a:spcPct val="100000"/>
              </a:lnSpc>
            </a:pPr>
            <a:r>
              <a:rPr lang="ru-RU" sz="2000" spc="-105" dirty="0" smtClean="0">
                <a:latin typeface="Calibri" panose="020F0502020204030204" pitchFamily="34" charset="0"/>
              </a:rPr>
              <a:t>УНИКАЛЬНОЕ КОММЕРЧЕСКОЕ ПРЕДЛОЖЕНИЕ</a:t>
            </a:r>
            <a:endParaRPr sz="2000" spc="185" dirty="0">
              <a:latin typeface="Calibri" panose="020F0502020204030204" pitchFamily="34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84491" y="1190624"/>
            <a:ext cx="6682105" cy="45719"/>
          </a:xfrm>
          <a:custGeom>
            <a:avLst/>
            <a:gdLst/>
            <a:ahLst/>
            <a:cxnLst/>
            <a:rect l="l" t="t" r="r" b="b"/>
            <a:pathLst>
              <a:path w="5448300">
                <a:moveTo>
                  <a:pt x="5448007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72BC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715462" y="6978848"/>
            <a:ext cx="43183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370"/>
              </a:lnSpc>
            </a:pPr>
            <a:fld id="{81D60167-4931-47E6-BA6A-407CBD079E47}" type="slidenum">
              <a:rPr sz="2400" spc="240" dirty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18</a:t>
            </a:fld>
            <a:endParaRPr sz="2400" dirty="0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4622" y="1343025"/>
            <a:ext cx="668210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spc="25" dirty="0" smtClean="0">
                <a:solidFill>
                  <a:srgbClr val="0072BC"/>
                </a:solidFill>
                <a:latin typeface="Calibri" panose="020F0502020204030204" pitchFamily="34" charset="0"/>
                <a:cs typeface="Cambria"/>
              </a:rPr>
              <a:t>Для новых заказчиков, предлагаем бесплатное сопровождение пилотного проекта по применению модификатора УНИРЕМ.</a:t>
            </a:r>
            <a:endParaRPr lang="ru-RU" sz="1700" b="1" spc="25" dirty="0">
              <a:solidFill>
                <a:srgbClr val="0072BC"/>
              </a:solidFill>
              <a:latin typeface="Calibri" panose="020F0502020204030204" pitchFamily="34" charset="0"/>
              <a:cs typeface="Cambria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84492" y="1971258"/>
            <a:ext cx="668210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spc="25" dirty="0" smtClean="0">
                <a:latin typeface="Calibri" panose="020F0502020204030204" pitchFamily="34" charset="0"/>
                <a:cs typeface="Cambria"/>
              </a:rPr>
              <a:t>Центр лабораторных испытаний, за счет многолетней обратной связи от наших клиентов, имеет богатый опыт по подбору эффективного состава асфальтобетонных смесей для различных регионов и типов автомобильных дорог.</a:t>
            </a:r>
          </a:p>
          <a:p>
            <a:pPr algn="just"/>
            <a:endParaRPr lang="ru-RU" sz="1600" spc="25" dirty="0" smtClean="0">
              <a:latin typeface="Calibri" panose="020F0502020204030204" pitchFamily="34" charset="0"/>
              <a:cs typeface="Cambria"/>
            </a:endParaRPr>
          </a:p>
          <a:p>
            <a:pPr algn="just"/>
            <a:r>
              <a:rPr lang="ru-RU" sz="1600" spc="25" dirty="0" smtClean="0">
                <a:latin typeface="Calibri" panose="020F0502020204030204" pitchFamily="34" charset="0"/>
                <a:cs typeface="Cambria"/>
              </a:rPr>
              <a:t>Для наших клиентов, в рамках пилотного проекта по применению модификатора УНИРЕНМ, предлагаем бесплатно выполнить подбор эффективного состава асфальтобетонной смеси на материалах заказчика. Также готовы выполнить обучение и контроль за соблюдением технологии применения модификатора от АБЗ до укладки.</a:t>
            </a:r>
            <a:endParaRPr lang="ru-RU" sz="1600" spc="25" dirty="0">
              <a:latin typeface="Calibri" panose="020F0502020204030204" pitchFamily="34" charset="0"/>
              <a:cs typeface="Cambri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1" r="11105" b="30478"/>
          <a:stretch/>
        </p:blipFill>
        <p:spPr bwMode="auto">
          <a:xfrm>
            <a:off x="630022" y="4872545"/>
            <a:ext cx="6502832" cy="216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7786033" y="3426179"/>
            <a:ext cx="2456234" cy="75405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alpha val="5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НОВЫЕ </a:t>
            </a:r>
            <a:r>
              <a:rPr lang="ru-RU" sz="1900" dirty="0" smtClean="0">
                <a:solidFill>
                  <a:schemeClr val="bg1"/>
                </a:solidFill>
              </a:rPr>
              <a:t>ТЕХНОЛОГИИ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СТРОИТЕЛЬСТВА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79" y="2181225"/>
            <a:ext cx="2133385" cy="1237267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5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29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3657" y="12"/>
            <a:ext cx="2715831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36163" y="5431603"/>
            <a:ext cx="3355975" cy="2128520"/>
          </a:xfrm>
          <a:custGeom>
            <a:avLst/>
            <a:gdLst/>
            <a:ahLst/>
            <a:cxnLst/>
            <a:rect l="l" t="t" r="r" b="b"/>
            <a:pathLst>
              <a:path w="3355975" h="2128520">
                <a:moveTo>
                  <a:pt x="3308292" y="0"/>
                </a:moveTo>
                <a:lnTo>
                  <a:pt x="3249342" y="1106"/>
                </a:lnTo>
                <a:lnTo>
                  <a:pt x="3188662" y="3597"/>
                </a:lnTo>
                <a:lnTo>
                  <a:pt x="3126948" y="7183"/>
                </a:lnTo>
                <a:lnTo>
                  <a:pt x="3003198" y="16480"/>
                </a:lnTo>
                <a:lnTo>
                  <a:pt x="3003198" y="271737"/>
                </a:lnTo>
                <a:lnTo>
                  <a:pt x="3002754" y="271737"/>
                </a:lnTo>
                <a:lnTo>
                  <a:pt x="2974980" y="339187"/>
                </a:lnTo>
                <a:lnTo>
                  <a:pt x="2945001" y="368891"/>
                </a:lnTo>
                <a:lnTo>
                  <a:pt x="2906788" y="396012"/>
                </a:lnTo>
                <a:lnTo>
                  <a:pt x="2862215" y="420625"/>
                </a:lnTo>
                <a:lnTo>
                  <a:pt x="2813153" y="442803"/>
                </a:lnTo>
                <a:lnTo>
                  <a:pt x="2761474" y="462619"/>
                </a:lnTo>
                <a:lnTo>
                  <a:pt x="2709049" y="480148"/>
                </a:lnTo>
                <a:lnTo>
                  <a:pt x="2657751" y="495464"/>
                </a:lnTo>
                <a:lnTo>
                  <a:pt x="2609450" y="508639"/>
                </a:lnTo>
                <a:lnTo>
                  <a:pt x="2501256" y="536063"/>
                </a:lnTo>
                <a:lnTo>
                  <a:pt x="2355787" y="576746"/>
                </a:lnTo>
                <a:lnTo>
                  <a:pt x="2211029" y="619607"/>
                </a:lnTo>
                <a:lnTo>
                  <a:pt x="2018811" y="679385"/>
                </a:lnTo>
                <a:lnTo>
                  <a:pt x="1443843" y="867257"/>
                </a:lnTo>
                <a:lnTo>
                  <a:pt x="1396150" y="884100"/>
                </a:lnTo>
                <a:lnTo>
                  <a:pt x="1348497" y="901728"/>
                </a:lnTo>
                <a:lnTo>
                  <a:pt x="1300922" y="920088"/>
                </a:lnTo>
                <a:lnTo>
                  <a:pt x="1253459" y="939127"/>
                </a:lnTo>
                <a:lnTo>
                  <a:pt x="1206145" y="958793"/>
                </a:lnTo>
                <a:lnTo>
                  <a:pt x="1159014" y="979032"/>
                </a:lnTo>
                <a:lnTo>
                  <a:pt x="1112103" y="999793"/>
                </a:lnTo>
                <a:lnTo>
                  <a:pt x="1065446" y="1021021"/>
                </a:lnTo>
                <a:lnTo>
                  <a:pt x="1019081" y="1042665"/>
                </a:lnTo>
                <a:lnTo>
                  <a:pt x="973042" y="1064672"/>
                </a:lnTo>
                <a:lnTo>
                  <a:pt x="927365" y="1086988"/>
                </a:lnTo>
                <a:lnTo>
                  <a:pt x="837239" y="1132340"/>
                </a:lnTo>
                <a:lnTo>
                  <a:pt x="793693" y="1155096"/>
                </a:lnTo>
                <a:lnTo>
                  <a:pt x="750508" y="1178598"/>
                </a:lnTo>
                <a:lnTo>
                  <a:pt x="707752" y="1202900"/>
                </a:lnTo>
                <a:lnTo>
                  <a:pt x="665493" y="1228053"/>
                </a:lnTo>
                <a:lnTo>
                  <a:pt x="623798" y="1254111"/>
                </a:lnTo>
                <a:lnTo>
                  <a:pt x="582736" y="1281125"/>
                </a:lnTo>
                <a:lnTo>
                  <a:pt x="542374" y="1309148"/>
                </a:lnTo>
                <a:lnTo>
                  <a:pt x="502781" y="1338233"/>
                </a:lnTo>
                <a:lnTo>
                  <a:pt x="464022" y="1368431"/>
                </a:lnTo>
                <a:lnTo>
                  <a:pt x="426168" y="1399795"/>
                </a:lnTo>
                <a:lnTo>
                  <a:pt x="389284" y="1432378"/>
                </a:lnTo>
                <a:lnTo>
                  <a:pt x="352272" y="1467269"/>
                </a:lnTo>
                <a:lnTo>
                  <a:pt x="316127" y="1503636"/>
                </a:lnTo>
                <a:lnTo>
                  <a:pt x="281025" y="1541428"/>
                </a:lnTo>
                <a:lnTo>
                  <a:pt x="247140" y="1580589"/>
                </a:lnTo>
                <a:lnTo>
                  <a:pt x="214650" y="1621068"/>
                </a:lnTo>
                <a:lnTo>
                  <a:pt x="183729" y="1662812"/>
                </a:lnTo>
                <a:lnTo>
                  <a:pt x="154553" y="1705766"/>
                </a:lnTo>
                <a:lnTo>
                  <a:pt x="127299" y="1749878"/>
                </a:lnTo>
                <a:lnTo>
                  <a:pt x="102079" y="1795220"/>
                </a:lnTo>
                <a:lnTo>
                  <a:pt x="79255" y="1841364"/>
                </a:lnTo>
                <a:lnTo>
                  <a:pt x="58817" y="1888632"/>
                </a:lnTo>
                <a:lnTo>
                  <a:pt x="41003" y="1936845"/>
                </a:lnTo>
                <a:lnTo>
                  <a:pt x="25988" y="1985950"/>
                </a:lnTo>
                <a:lnTo>
                  <a:pt x="13949" y="2035894"/>
                </a:lnTo>
                <a:lnTo>
                  <a:pt x="5464" y="2083575"/>
                </a:lnTo>
                <a:lnTo>
                  <a:pt x="0" y="2128401"/>
                </a:lnTo>
                <a:lnTo>
                  <a:pt x="1589038" y="2128401"/>
                </a:lnTo>
                <a:lnTo>
                  <a:pt x="1583351" y="2124646"/>
                </a:lnTo>
                <a:lnTo>
                  <a:pt x="1541107" y="2095882"/>
                </a:lnTo>
                <a:lnTo>
                  <a:pt x="1500424" y="2067245"/>
                </a:lnTo>
                <a:lnTo>
                  <a:pt x="1461412" y="2038769"/>
                </a:lnTo>
                <a:lnTo>
                  <a:pt x="1424180" y="2010487"/>
                </a:lnTo>
                <a:lnTo>
                  <a:pt x="1388835" y="1982433"/>
                </a:lnTo>
                <a:lnTo>
                  <a:pt x="1355487" y="1954639"/>
                </a:lnTo>
                <a:lnTo>
                  <a:pt x="1324244" y="1927140"/>
                </a:lnTo>
                <a:lnTo>
                  <a:pt x="1295215" y="1899968"/>
                </a:lnTo>
                <a:lnTo>
                  <a:pt x="1244235" y="1846739"/>
                </a:lnTo>
                <a:lnTo>
                  <a:pt x="1203333" y="1795095"/>
                </a:lnTo>
                <a:lnTo>
                  <a:pt x="1170253" y="1739387"/>
                </a:lnTo>
                <a:lnTo>
                  <a:pt x="1147206" y="1678876"/>
                </a:lnTo>
                <a:lnTo>
                  <a:pt x="1137663" y="1619821"/>
                </a:lnTo>
                <a:lnTo>
                  <a:pt x="1137709" y="1590843"/>
                </a:lnTo>
                <a:lnTo>
                  <a:pt x="1146947" y="1533991"/>
                </a:lnTo>
                <a:lnTo>
                  <a:pt x="1167724" y="1478621"/>
                </a:lnTo>
                <a:lnTo>
                  <a:pt x="1199252" y="1424743"/>
                </a:lnTo>
                <a:lnTo>
                  <a:pt x="1240748" y="1372368"/>
                </a:lnTo>
                <a:lnTo>
                  <a:pt x="1291423" y="1321504"/>
                </a:lnTo>
                <a:lnTo>
                  <a:pt x="1350494" y="1272163"/>
                </a:lnTo>
                <a:lnTo>
                  <a:pt x="1382931" y="1248067"/>
                </a:lnTo>
                <a:lnTo>
                  <a:pt x="1417173" y="1224355"/>
                </a:lnTo>
                <a:lnTo>
                  <a:pt x="1453120" y="1201029"/>
                </a:lnTo>
                <a:lnTo>
                  <a:pt x="1490674" y="1178091"/>
                </a:lnTo>
                <a:lnTo>
                  <a:pt x="1529738" y="1155540"/>
                </a:lnTo>
                <a:lnTo>
                  <a:pt x="1570213" y="1133379"/>
                </a:lnTo>
                <a:lnTo>
                  <a:pt x="1612000" y="1111609"/>
                </a:lnTo>
                <a:lnTo>
                  <a:pt x="1655002" y="1090231"/>
                </a:lnTo>
                <a:lnTo>
                  <a:pt x="1699119" y="1069246"/>
                </a:lnTo>
                <a:lnTo>
                  <a:pt x="1744255" y="1048657"/>
                </a:lnTo>
                <a:lnTo>
                  <a:pt x="1790311" y="1028463"/>
                </a:lnTo>
                <a:lnTo>
                  <a:pt x="1837188" y="1008666"/>
                </a:lnTo>
                <a:lnTo>
                  <a:pt x="1884788" y="989268"/>
                </a:lnTo>
                <a:lnTo>
                  <a:pt x="1933013" y="970270"/>
                </a:lnTo>
                <a:lnTo>
                  <a:pt x="1981765" y="951673"/>
                </a:lnTo>
                <a:lnTo>
                  <a:pt x="2030945" y="933479"/>
                </a:lnTo>
                <a:lnTo>
                  <a:pt x="2130199" y="898302"/>
                </a:lnTo>
                <a:lnTo>
                  <a:pt x="2229987" y="864750"/>
                </a:lnTo>
                <a:lnTo>
                  <a:pt x="2329524" y="832833"/>
                </a:lnTo>
                <a:lnTo>
                  <a:pt x="2476639" y="788047"/>
                </a:lnTo>
                <a:lnTo>
                  <a:pt x="2708306" y="721164"/>
                </a:lnTo>
                <a:lnTo>
                  <a:pt x="2793309" y="695516"/>
                </a:lnTo>
                <a:lnTo>
                  <a:pt x="2873852" y="670059"/>
                </a:lnTo>
                <a:lnTo>
                  <a:pt x="2950009" y="644799"/>
                </a:lnTo>
                <a:lnTo>
                  <a:pt x="3021855" y="619741"/>
                </a:lnTo>
                <a:lnTo>
                  <a:pt x="3089464" y="594890"/>
                </a:lnTo>
                <a:lnTo>
                  <a:pt x="3152910" y="570253"/>
                </a:lnTo>
                <a:lnTo>
                  <a:pt x="3212267" y="545836"/>
                </a:lnTo>
                <a:lnTo>
                  <a:pt x="3267611" y="521644"/>
                </a:lnTo>
                <a:lnTo>
                  <a:pt x="3319014" y="497683"/>
                </a:lnTo>
                <a:lnTo>
                  <a:pt x="3355839" y="479304"/>
                </a:lnTo>
                <a:lnTo>
                  <a:pt x="3355839" y="477"/>
                </a:lnTo>
                <a:lnTo>
                  <a:pt x="3308292" y="0"/>
                </a:lnTo>
                <a:close/>
              </a:path>
            </a:pathLst>
          </a:custGeom>
          <a:solidFill>
            <a:srgbClr val="192F5B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77787" y="5471089"/>
            <a:ext cx="3314700" cy="2089150"/>
          </a:xfrm>
          <a:custGeom>
            <a:avLst/>
            <a:gdLst/>
            <a:ahLst/>
            <a:cxnLst/>
            <a:rect l="l" t="t" r="r" b="b"/>
            <a:pathLst>
              <a:path w="3314700" h="2089150">
                <a:moveTo>
                  <a:pt x="3264947" y="0"/>
                </a:moveTo>
                <a:lnTo>
                  <a:pt x="3216315" y="861"/>
                </a:lnTo>
                <a:lnTo>
                  <a:pt x="3166338" y="2712"/>
                </a:lnTo>
                <a:lnTo>
                  <a:pt x="3115445" y="5383"/>
                </a:lnTo>
                <a:lnTo>
                  <a:pt x="3064066" y="8703"/>
                </a:lnTo>
                <a:lnTo>
                  <a:pt x="2961574" y="16605"/>
                </a:lnTo>
                <a:lnTo>
                  <a:pt x="2961574" y="149955"/>
                </a:lnTo>
                <a:lnTo>
                  <a:pt x="2975423" y="161103"/>
                </a:lnTo>
                <a:lnTo>
                  <a:pt x="2986288" y="173796"/>
                </a:lnTo>
                <a:lnTo>
                  <a:pt x="2994096" y="188142"/>
                </a:lnTo>
                <a:lnTo>
                  <a:pt x="2998772" y="204248"/>
                </a:lnTo>
                <a:lnTo>
                  <a:pt x="3001631" y="229141"/>
                </a:lnTo>
                <a:lnTo>
                  <a:pt x="3000207" y="253096"/>
                </a:lnTo>
                <a:lnTo>
                  <a:pt x="2979868" y="299413"/>
                </a:lnTo>
                <a:lnTo>
                  <a:pt x="2928474" y="345645"/>
                </a:lnTo>
                <a:lnTo>
                  <a:pt x="2888232" y="369493"/>
                </a:lnTo>
                <a:lnTo>
                  <a:pt x="2836745" y="394237"/>
                </a:lnTo>
                <a:lnTo>
                  <a:pt x="2772854" y="420183"/>
                </a:lnTo>
                <a:lnTo>
                  <a:pt x="2695398" y="447637"/>
                </a:lnTo>
                <a:lnTo>
                  <a:pt x="2603218" y="476904"/>
                </a:lnTo>
                <a:lnTo>
                  <a:pt x="2018593" y="651693"/>
                </a:lnTo>
                <a:lnTo>
                  <a:pt x="1809983" y="718894"/>
                </a:lnTo>
                <a:lnTo>
                  <a:pt x="1571689" y="799781"/>
                </a:lnTo>
                <a:lnTo>
                  <a:pt x="1299804" y="896969"/>
                </a:lnTo>
                <a:lnTo>
                  <a:pt x="1238924" y="919796"/>
                </a:lnTo>
                <a:lnTo>
                  <a:pt x="1179688" y="943071"/>
                </a:lnTo>
                <a:lnTo>
                  <a:pt x="1122083" y="966775"/>
                </a:lnTo>
                <a:lnTo>
                  <a:pt x="1066093" y="990894"/>
                </a:lnTo>
                <a:lnTo>
                  <a:pt x="1011705" y="1015409"/>
                </a:lnTo>
                <a:lnTo>
                  <a:pt x="958904" y="1040303"/>
                </a:lnTo>
                <a:lnTo>
                  <a:pt x="907675" y="1065560"/>
                </a:lnTo>
                <a:lnTo>
                  <a:pt x="858003" y="1091163"/>
                </a:lnTo>
                <a:lnTo>
                  <a:pt x="809875" y="1117094"/>
                </a:lnTo>
                <a:lnTo>
                  <a:pt x="763275" y="1143337"/>
                </a:lnTo>
                <a:lnTo>
                  <a:pt x="718190" y="1169875"/>
                </a:lnTo>
                <a:lnTo>
                  <a:pt x="674604" y="1196691"/>
                </a:lnTo>
                <a:lnTo>
                  <a:pt x="632502" y="1223767"/>
                </a:lnTo>
                <a:lnTo>
                  <a:pt x="591872" y="1251087"/>
                </a:lnTo>
                <a:lnTo>
                  <a:pt x="552697" y="1278634"/>
                </a:lnTo>
                <a:lnTo>
                  <a:pt x="514963" y="1306391"/>
                </a:lnTo>
                <a:lnTo>
                  <a:pt x="478657" y="1334341"/>
                </a:lnTo>
                <a:lnTo>
                  <a:pt x="443762" y="1362467"/>
                </a:lnTo>
                <a:lnTo>
                  <a:pt x="410266" y="1390751"/>
                </a:lnTo>
                <a:lnTo>
                  <a:pt x="378152" y="1419178"/>
                </a:lnTo>
                <a:lnTo>
                  <a:pt x="347407" y="1447730"/>
                </a:lnTo>
                <a:lnTo>
                  <a:pt x="318017" y="1476390"/>
                </a:lnTo>
                <a:lnTo>
                  <a:pt x="289965" y="1505141"/>
                </a:lnTo>
                <a:lnTo>
                  <a:pt x="263239" y="1533966"/>
                </a:lnTo>
                <a:lnTo>
                  <a:pt x="237824" y="1562849"/>
                </a:lnTo>
                <a:lnTo>
                  <a:pt x="190866" y="1620717"/>
                </a:lnTo>
                <a:lnTo>
                  <a:pt x="160686" y="1661973"/>
                </a:lnTo>
                <a:lnTo>
                  <a:pt x="133095" y="1703702"/>
                </a:lnTo>
                <a:lnTo>
                  <a:pt x="108067" y="1745997"/>
                </a:lnTo>
                <a:lnTo>
                  <a:pt x="85577" y="1788954"/>
                </a:lnTo>
                <a:lnTo>
                  <a:pt x="65600" y="1832667"/>
                </a:lnTo>
                <a:lnTo>
                  <a:pt x="48109" y="1877230"/>
                </a:lnTo>
                <a:lnTo>
                  <a:pt x="33079" y="1922737"/>
                </a:lnTo>
                <a:lnTo>
                  <a:pt x="20484" y="1969284"/>
                </a:lnTo>
                <a:lnTo>
                  <a:pt x="10298" y="2016965"/>
                </a:lnTo>
                <a:lnTo>
                  <a:pt x="2497" y="2065874"/>
                </a:lnTo>
                <a:lnTo>
                  <a:pt x="0" y="2088915"/>
                </a:lnTo>
                <a:lnTo>
                  <a:pt x="1477237" y="2088915"/>
                </a:lnTo>
                <a:lnTo>
                  <a:pt x="1435728" y="2059666"/>
                </a:lnTo>
                <a:lnTo>
                  <a:pt x="1396359" y="2030896"/>
                </a:lnTo>
                <a:lnTo>
                  <a:pt x="1359224" y="2002672"/>
                </a:lnTo>
                <a:lnTo>
                  <a:pt x="1324329" y="1974997"/>
                </a:lnTo>
                <a:lnTo>
                  <a:pt x="1291676" y="1947874"/>
                </a:lnTo>
                <a:lnTo>
                  <a:pt x="1261269" y="1921306"/>
                </a:lnTo>
                <a:lnTo>
                  <a:pt x="1233112" y="1895294"/>
                </a:lnTo>
                <a:lnTo>
                  <a:pt x="1183563" y="1844952"/>
                </a:lnTo>
                <a:lnTo>
                  <a:pt x="1143059" y="1796871"/>
                </a:lnTo>
                <a:lnTo>
                  <a:pt x="1111628" y="1751070"/>
                </a:lnTo>
                <a:lnTo>
                  <a:pt x="1085307" y="1700324"/>
                </a:lnTo>
                <a:lnTo>
                  <a:pt x="1067369" y="1649496"/>
                </a:lnTo>
                <a:lnTo>
                  <a:pt x="1057823" y="1598662"/>
                </a:lnTo>
                <a:lnTo>
                  <a:pt x="1056675" y="1547899"/>
                </a:lnTo>
                <a:lnTo>
                  <a:pt x="1063931" y="1497283"/>
                </a:lnTo>
                <a:lnTo>
                  <a:pt x="1079599" y="1446892"/>
                </a:lnTo>
                <a:lnTo>
                  <a:pt x="1112196" y="1382428"/>
                </a:lnTo>
                <a:lnTo>
                  <a:pt x="1133666" y="1350566"/>
                </a:lnTo>
                <a:lnTo>
                  <a:pt x="1158610" y="1318931"/>
                </a:lnTo>
                <a:lnTo>
                  <a:pt x="1187047" y="1287507"/>
                </a:lnTo>
                <a:lnTo>
                  <a:pt x="1218998" y="1256278"/>
                </a:lnTo>
                <a:lnTo>
                  <a:pt x="1254481" y="1225231"/>
                </a:lnTo>
                <a:lnTo>
                  <a:pt x="1293516" y="1194349"/>
                </a:lnTo>
                <a:lnTo>
                  <a:pt x="1336124" y="1163617"/>
                </a:lnTo>
                <a:lnTo>
                  <a:pt x="1382323" y="1133020"/>
                </a:lnTo>
                <a:lnTo>
                  <a:pt x="1432133" y="1102543"/>
                </a:lnTo>
                <a:lnTo>
                  <a:pt x="1485574" y="1072170"/>
                </a:lnTo>
                <a:lnTo>
                  <a:pt x="1542665" y="1041887"/>
                </a:lnTo>
                <a:lnTo>
                  <a:pt x="1603425" y="1011677"/>
                </a:lnTo>
                <a:lnTo>
                  <a:pt x="1667876" y="981526"/>
                </a:lnTo>
                <a:lnTo>
                  <a:pt x="1704453" y="965168"/>
                </a:lnTo>
                <a:lnTo>
                  <a:pt x="1742137" y="948831"/>
                </a:lnTo>
                <a:lnTo>
                  <a:pt x="1780943" y="932511"/>
                </a:lnTo>
                <a:lnTo>
                  <a:pt x="1820886" y="916202"/>
                </a:lnTo>
                <a:lnTo>
                  <a:pt x="1861979" y="899900"/>
                </a:lnTo>
                <a:lnTo>
                  <a:pt x="1904239" y="883600"/>
                </a:lnTo>
                <a:lnTo>
                  <a:pt x="1992314" y="850983"/>
                </a:lnTo>
                <a:lnTo>
                  <a:pt x="2085230" y="818310"/>
                </a:lnTo>
                <a:lnTo>
                  <a:pt x="2183103" y="785542"/>
                </a:lnTo>
                <a:lnTo>
                  <a:pt x="2286052" y="752638"/>
                </a:lnTo>
                <a:lnTo>
                  <a:pt x="2450249" y="702936"/>
                </a:lnTo>
                <a:lnTo>
                  <a:pt x="2684818" y="635086"/>
                </a:lnTo>
                <a:lnTo>
                  <a:pt x="2796356" y="600606"/>
                </a:lnTo>
                <a:lnTo>
                  <a:pt x="2849520" y="583356"/>
                </a:lnTo>
                <a:lnTo>
                  <a:pt x="2900933" y="566105"/>
                </a:lnTo>
                <a:lnTo>
                  <a:pt x="2950586" y="548855"/>
                </a:lnTo>
                <a:lnTo>
                  <a:pt x="2998467" y="531611"/>
                </a:lnTo>
                <a:lnTo>
                  <a:pt x="3044568" y="514377"/>
                </a:lnTo>
                <a:lnTo>
                  <a:pt x="3088877" y="497156"/>
                </a:lnTo>
                <a:lnTo>
                  <a:pt x="3131384" y="479953"/>
                </a:lnTo>
                <a:lnTo>
                  <a:pt x="3172080" y="462770"/>
                </a:lnTo>
                <a:lnTo>
                  <a:pt x="3210953" y="445613"/>
                </a:lnTo>
                <a:lnTo>
                  <a:pt x="3247995" y="428484"/>
                </a:lnTo>
                <a:lnTo>
                  <a:pt x="3283193" y="411388"/>
                </a:lnTo>
                <a:lnTo>
                  <a:pt x="3314215" y="395518"/>
                </a:lnTo>
                <a:lnTo>
                  <a:pt x="3314215" y="373"/>
                </a:lnTo>
                <a:lnTo>
                  <a:pt x="3311802" y="299"/>
                </a:lnTo>
                <a:lnTo>
                  <a:pt x="32649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97686" y="5479717"/>
            <a:ext cx="3294379" cy="2080895"/>
          </a:xfrm>
          <a:custGeom>
            <a:avLst/>
            <a:gdLst/>
            <a:ahLst/>
            <a:cxnLst/>
            <a:rect l="l" t="t" r="r" b="b"/>
            <a:pathLst>
              <a:path w="3294379" h="2080895">
                <a:moveTo>
                  <a:pt x="3103050" y="0"/>
                </a:moveTo>
                <a:lnTo>
                  <a:pt x="3049253" y="135"/>
                </a:lnTo>
                <a:lnTo>
                  <a:pt x="2941675" y="1742"/>
                </a:lnTo>
                <a:lnTo>
                  <a:pt x="2941675" y="140058"/>
                </a:lnTo>
                <a:lnTo>
                  <a:pt x="2957674" y="149890"/>
                </a:lnTo>
                <a:lnTo>
                  <a:pt x="2970983" y="162296"/>
                </a:lnTo>
                <a:lnTo>
                  <a:pt x="2980944" y="177702"/>
                </a:lnTo>
                <a:lnTo>
                  <a:pt x="2986899" y="196535"/>
                </a:lnTo>
                <a:lnTo>
                  <a:pt x="2989822" y="225534"/>
                </a:lnTo>
                <a:lnTo>
                  <a:pt x="2987197" y="252554"/>
                </a:lnTo>
                <a:lnTo>
                  <a:pt x="2962525" y="302274"/>
                </a:lnTo>
                <a:lnTo>
                  <a:pt x="2907329" y="348927"/>
                </a:lnTo>
                <a:lnTo>
                  <a:pt x="2866550" y="372114"/>
                </a:lnTo>
                <a:lnTo>
                  <a:pt x="2816057" y="395746"/>
                </a:lnTo>
                <a:lnTo>
                  <a:pt x="2755158" y="420228"/>
                </a:lnTo>
                <a:lnTo>
                  <a:pt x="2683156" y="445964"/>
                </a:lnTo>
                <a:lnTo>
                  <a:pt x="2599359" y="473357"/>
                </a:lnTo>
                <a:lnTo>
                  <a:pt x="2052764" y="638195"/>
                </a:lnTo>
                <a:lnTo>
                  <a:pt x="1846896" y="704685"/>
                </a:lnTo>
                <a:lnTo>
                  <a:pt x="1675842" y="763104"/>
                </a:lnTo>
                <a:lnTo>
                  <a:pt x="1489633" y="830035"/>
                </a:lnTo>
                <a:lnTo>
                  <a:pt x="1287474" y="906541"/>
                </a:lnTo>
                <a:lnTo>
                  <a:pt x="1225090" y="931233"/>
                </a:lnTo>
                <a:lnTo>
                  <a:pt x="1164406" y="956223"/>
                </a:lnTo>
                <a:lnTo>
                  <a:pt x="1105410" y="981502"/>
                </a:lnTo>
                <a:lnTo>
                  <a:pt x="1048091" y="1007062"/>
                </a:lnTo>
                <a:lnTo>
                  <a:pt x="992436" y="1032896"/>
                </a:lnTo>
                <a:lnTo>
                  <a:pt x="938432" y="1058994"/>
                </a:lnTo>
                <a:lnTo>
                  <a:pt x="886069" y="1085349"/>
                </a:lnTo>
                <a:lnTo>
                  <a:pt x="835333" y="1111953"/>
                </a:lnTo>
                <a:lnTo>
                  <a:pt x="786213" y="1138798"/>
                </a:lnTo>
                <a:lnTo>
                  <a:pt x="738697" y="1165874"/>
                </a:lnTo>
                <a:lnTo>
                  <a:pt x="692771" y="1193176"/>
                </a:lnTo>
                <a:lnTo>
                  <a:pt x="648425" y="1220693"/>
                </a:lnTo>
                <a:lnTo>
                  <a:pt x="605646" y="1248419"/>
                </a:lnTo>
                <a:lnTo>
                  <a:pt x="564422" y="1276344"/>
                </a:lnTo>
                <a:lnTo>
                  <a:pt x="524741" y="1304462"/>
                </a:lnTo>
                <a:lnTo>
                  <a:pt x="486591" y="1332763"/>
                </a:lnTo>
                <a:lnTo>
                  <a:pt x="449959" y="1361240"/>
                </a:lnTo>
                <a:lnTo>
                  <a:pt x="414834" y="1389884"/>
                </a:lnTo>
                <a:lnTo>
                  <a:pt x="381204" y="1418687"/>
                </a:lnTo>
                <a:lnTo>
                  <a:pt x="349055" y="1447642"/>
                </a:lnTo>
                <a:lnTo>
                  <a:pt x="318375" y="1476742"/>
                </a:lnTo>
                <a:lnTo>
                  <a:pt x="289156" y="1505973"/>
                </a:lnTo>
                <a:lnTo>
                  <a:pt x="261382" y="1535332"/>
                </a:lnTo>
                <a:lnTo>
                  <a:pt x="235041" y="1564811"/>
                </a:lnTo>
                <a:lnTo>
                  <a:pt x="210122" y="1594400"/>
                </a:lnTo>
                <a:lnTo>
                  <a:pt x="157054" y="1664513"/>
                </a:lnTo>
                <a:lnTo>
                  <a:pt x="130031" y="1705403"/>
                </a:lnTo>
                <a:lnTo>
                  <a:pt x="105519" y="1746855"/>
                </a:lnTo>
                <a:lnTo>
                  <a:pt x="83493" y="1788961"/>
                </a:lnTo>
                <a:lnTo>
                  <a:pt x="63928" y="1831814"/>
                </a:lnTo>
                <a:lnTo>
                  <a:pt x="46799" y="1875507"/>
                </a:lnTo>
                <a:lnTo>
                  <a:pt x="32080" y="1920132"/>
                </a:lnTo>
                <a:lnTo>
                  <a:pt x="19747" y="1965782"/>
                </a:lnTo>
                <a:lnTo>
                  <a:pt x="9774" y="2012550"/>
                </a:lnTo>
                <a:lnTo>
                  <a:pt x="2136" y="2060529"/>
                </a:lnTo>
                <a:lnTo>
                  <a:pt x="0" y="2080288"/>
                </a:lnTo>
                <a:lnTo>
                  <a:pt x="1397531" y="2080288"/>
                </a:lnTo>
                <a:lnTo>
                  <a:pt x="1388007" y="2073024"/>
                </a:lnTo>
                <a:lnTo>
                  <a:pt x="1350122" y="2042973"/>
                </a:lnTo>
                <a:lnTo>
                  <a:pt x="1314444" y="2013481"/>
                </a:lnTo>
                <a:lnTo>
                  <a:pt x="1280954" y="1984562"/>
                </a:lnTo>
                <a:lnTo>
                  <a:pt x="1249632" y="1956232"/>
                </a:lnTo>
                <a:lnTo>
                  <a:pt x="1220460" y="1928505"/>
                </a:lnTo>
                <a:lnTo>
                  <a:pt x="1193417" y="1901398"/>
                </a:lnTo>
                <a:lnTo>
                  <a:pt x="1145643" y="1849103"/>
                </a:lnTo>
                <a:lnTo>
                  <a:pt x="1106155" y="1799468"/>
                </a:lnTo>
                <a:lnTo>
                  <a:pt x="1074800" y="1752615"/>
                </a:lnTo>
                <a:lnTo>
                  <a:pt x="1050474" y="1706740"/>
                </a:lnTo>
                <a:lnTo>
                  <a:pt x="1032656" y="1660753"/>
                </a:lnTo>
                <a:lnTo>
                  <a:pt x="1021353" y="1614706"/>
                </a:lnTo>
                <a:lnTo>
                  <a:pt x="1016569" y="1568654"/>
                </a:lnTo>
                <a:lnTo>
                  <a:pt x="1018309" y="1522648"/>
                </a:lnTo>
                <a:lnTo>
                  <a:pt x="1026581" y="1476740"/>
                </a:lnTo>
                <a:lnTo>
                  <a:pt x="1041386" y="1430988"/>
                </a:lnTo>
                <a:lnTo>
                  <a:pt x="1072325" y="1368719"/>
                </a:lnTo>
                <a:lnTo>
                  <a:pt x="1115534" y="1307449"/>
                </a:lnTo>
                <a:lnTo>
                  <a:pt x="1141782" y="1277156"/>
                </a:lnTo>
                <a:lnTo>
                  <a:pt x="1171146" y="1247074"/>
                </a:lnTo>
                <a:lnTo>
                  <a:pt x="1203644" y="1217188"/>
                </a:lnTo>
                <a:lnTo>
                  <a:pt x="1239291" y="1187487"/>
                </a:lnTo>
                <a:lnTo>
                  <a:pt x="1278104" y="1157958"/>
                </a:lnTo>
                <a:lnTo>
                  <a:pt x="1320099" y="1128586"/>
                </a:lnTo>
                <a:lnTo>
                  <a:pt x="1365292" y="1099359"/>
                </a:lnTo>
                <a:lnTo>
                  <a:pt x="1413701" y="1070264"/>
                </a:lnTo>
                <a:lnTo>
                  <a:pt x="1465341" y="1041288"/>
                </a:lnTo>
                <a:lnTo>
                  <a:pt x="1520228" y="1012417"/>
                </a:lnTo>
                <a:lnTo>
                  <a:pt x="1578379" y="983639"/>
                </a:lnTo>
                <a:lnTo>
                  <a:pt x="1639810" y="954941"/>
                </a:lnTo>
                <a:lnTo>
                  <a:pt x="1676526" y="938517"/>
                </a:lnTo>
                <a:lnTo>
                  <a:pt x="1714350" y="922116"/>
                </a:lnTo>
                <a:lnTo>
                  <a:pt x="1753297" y="905734"/>
                </a:lnTo>
                <a:lnTo>
                  <a:pt x="1793381" y="889364"/>
                </a:lnTo>
                <a:lnTo>
                  <a:pt x="1834617" y="873002"/>
                </a:lnTo>
                <a:lnTo>
                  <a:pt x="1877020" y="856644"/>
                </a:lnTo>
                <a:lnTo>
                  <a:pt x="1965386" y="823914"/>
                </a:lnTo>
                <a:lnTo>
                  <a:pt x="2058596" y="791134"/>
                </a:lnTo>
                <a:lnTo>
                  <a:pt x="2156769" y="758263"/>
                </a:lnTo>
                <a:lnTo>
                  <a:pt x="2260022" y="725261"/>
                </a:lnTo>
                <a:lnTo>
                  <a:pt x="2424685" y="675421"/>
                </a:lnTo>
                <a:lnTo>
                  <a:pt x="2659054" y="607630"/>
                </a:lnTo>
                <a:lnTo>
                  <a:pt x="2770085" y="573309"/>
                </a:lnTo>
                <a:lnTo>
                  <a:pt x="2823000" y="556144"/>
                </a:lnTo>
                <a:lnTo>
                  <a:pt x="2874167" y="538979"/>
                </a:lnTo>
                <a:lnTo>
                  <a:pt x="2923575" y="521820"/>
                </a:lnTo>
                <a:lnTo>
                  <a:pt x="2971215" y="504670"/>
                </a:lnTo>
                <a:lnTo>
                  <a:pt x="3017076" y="487533"/>
                </a:lnTo>
                <a:lnTo>
                  <a:pt x="3061148" y="470412"/>
                </a:lnTo>
                <a:lnTo>
                  <a:pt x="3103421" y="453311"/>
                </a:lnTo>
                <a:lnTo>
                  <a:pt x="3143884" y="436234"/>
                </a:lnTo>
                <a:lnTo>
                  <a:pt x="3182527" y="419184"/>
                </a:lnTo>
                <a:lnTo>
                  <a:pt x="3219339" y="402166"/>
                </a:lnTo>
                <a:lnTo>
                  <a:pt x="3254311" y="385183"/>
                </a:lnTo>
                <a:lnTo>
                  <a:pt x="3294315" y="364513"/>
                </a:lnTo>
                <a:lnTo>
                  <a:pt x="3294315" y="2132"/>
                </a:lnTo>
                <a:lnTo>
                  <a:pt x="3292347" y="2073"/>
                </a:lnTo>
                <a:lnTo>
                  <a:pt x="3103050" y="0"/>
                </a:lnTo>
                <a:close/>
              </a:path>
            </a:pathLst>
          </a:custGeom>
          <a:solidFill>
            <a:srgbClr val="192F5B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208438" y="5874600"/>
            <a:ext cx="195580" cy="79375"/>
          </a:xfrm>
          <a:custGeom>
            <a:avLst/>
            <a:gdLst/>
            <a:ahLst/>
            <a:cxnLst/>
            <a:rect l="l" t="t" r="r" b="b"/>
            <a:pathLst>
              <a:path w="195579" h="79375">
                <a:moveTo>
                  <a:pt x="166649" y="0"/>
                </a:moveTo>
                <a:lnTo>
                  <a:pt x="117813" y="21309"/>
                </a:lnTo>
                <a:lnTo>
                  <a:pt x="32333" y="55351"/>
                </a:lnTo>
                <a:lnTo>
                  <a:pt x="0" y="67411"/>
                </a:lnTo>
                <a:lnTo>
                  <a:pt x="35826" y="79247"/>
                </a:lnTo>
                <a:lnTo>
                  <a:pt x="76238" y="63118"/>
                </a:lnTo>
                <a:lnTo>
                  <a:pt x="136718" y="37658"/>
                </a:lnTo>
                <a:lnTo>
                  <a:pt x="195465" y="10540"/>
                </a:lnTo>
                <a:lnTo>
                  <a:pt x="1666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410876" y="5787618"/>
            <a:ext cx="143510" cy="80010"/>
          </a:xfrm>
          <a:custGeom>
            <a:avLst/>
            <a:gdLst/>
            <a:ahLst/>
            <a:cxnLst/>
            <a:rect l="l" t="t" r="r" b="b"/>
            <a:pathLst>
              <a:path w="143509" h="80010">
                <a:moveTo>
                  <a:pt x="121297" y="0"/>
                </a:moveTo>
                <a:lnTo>
                  <a:pt x="83229" y="25119"/>
                </a:lnTo>
                <a:lnTo>
                  <a:pt x="42989" y="48247"/>
                </a:lnTo>
                <a:lnTo>
                  <a:pt x="0" y="70218"/>
                </a:lnTo>
                <a:lnTo>
                  <a:pt x="28422" y="79629"/>
                </a:lnTo>
                <a:lnTo>
                  <a:pt x="74029" y="54658"/>
                </a:lnTo>
                <a:lnTo>
                  <a:pt x="114561" y="29128"/>
                </a:lnTo>
                <a:lnTo>
                  <a:pt x="140296" y="10541"/>
                </a:lnTo>
                <a:lnTo>
                  <a:pt x="143446" y="8115"/>
                </a:lnTo>
                <a:lnTo>
                  <a:pt x="1212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006520" y="5956808"/>
            <a:ext cx="196850" cy="67945"/>
          </a:xfrm>
          <a:custGeom>
            <a:avLst/>
            <a:gdLst/>
            <a:ahLst/>
            <a:cxnLst/>
            <a:rect l="l" t="t" r="r" b="b"/>
            <a:pathLst>
              <a:path w="196850" h="67945">
                <a:moveTo>
                  <a:pt x="161975" y="0"/>
                </a:moveTo>
                <a:lnTo>
                  <a:pt x="140856" y="7591"/>
                </a:lnTo>
                <a:lnTo>
                  <a:pt x="51447" y="37655"/>
                </a:lnTo>
                <a:lnTo>
                  <a:pt x="0" y="53416"/>
                </a:lnTo>
                <a:lnTo>
                  <a:pt x="42341" y="67373"/>
                </a:lnTo>
                <a:lnTo>
                  <a:pt x="59359" y="62014"/>
                </a:lnTo>
                <a:lnTo>
                  <a:pt x="134161" y="36160"/>
                </a:lnTo>
                <a:lnTo>
                  <a:pt x="158722" y="27351"/>
                </a:lnTo>
                <a:lnTo>
                  <a:pt x="196824" y="12750"/>
                </a:lnTo>
                <a:lnTo>
                  <a:pt x="1619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557967" y="5680938"/>
            <a:ext cx="85090" cy="93980"/>
          </a:xfrm>
          <a:custGeom>
            <a:avLst/>
            <a:gdLst/>
            <a:ahLst/>
            <a:cxnLst/>
            <a:rect l="l" t="t" r="r" b="b"/>
            <a:pathLst>
              <a:path w="85090" h="93979">
                <a:moveTo>
                  <a:pt x="66484" y="0"/>
                </a:moveTo>
                <a:lnTo>
                  <a:pt x="49159" y="35202"/>
                </a:lnTo>
                <a:lnTo>
                  <a:pt x="21692" y="67305"/>
                </a:lnTo>
                <a:lnTo>
                  <a:pt x="0" y="86715"/>
                </a:lnTo>
                <a:lnTo>
                  <a:pt x="21653" y="93865"/>
                </a:lnTo>
                <a:lnTo>
                  <a:pt x="55905" y="57670"/>
                </a:lnTo>
                <a:lnTo>
                  <a:pt x="79997" y="16713"/>
                </a:lnTo>
                <a:lnTo>
                  <a:pt x="84848" y="812"/>
                </a:lnTo>
                <a:lnTo>
                  <a:pt x="664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235351" y="6152057"/>
            <a:ext cx="313690" cy="101600"/>
          </a:xfrm>
          <a:custGeom>
            <a:avLst/>
            <a:gdLst/>
            <a:ahLst/>
            <a:cxnLst/>
            <a:rect l="l" t="t" r="r" b="b"/>
            <a:pathLst>
              <a:path w="313690" h="101600">
                <a:moveTo>
                  <a:pt x="264947" y="0"/>
                </a:moveTo>
                <a:lnTo>
                  <a:pt x="151454" y="34222"/>
                </a:lnTo>
                <a:lnTo>
                  <a:pt x="101212" y="50263"/>
                </a:lnTo>
                <a:lnTo>
                  <a:pt x="0" y="83921"/>
                </a:lnTo>
                <a:lnTo>
                  <a:pt x="52501" y="101231"/>
                </a:lnTo>
                <a:lnTo>
                  <a:pt x="131883" y="74371"/>
                </a:lnTo>
                <a:lnTo>
                  <a:pt x="171413" y="61548"/>
                </a:lnTo>
                <a:lnTo>
                  <a:pt x="313613" y="17805"/>
                </a:lnTo>
                <a:lnTo>
                  <a:pt x="2649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90027" y="7400697"/>
            <a:ext cx="79375" cy="159385"/>
          </a:xfrm>
          <a:custGeom>
            <a:avLst/>
            <a:gdLst/>
            <a:ahLst/>
            <a:cxnLst/>
            <a:rect l="l" t="t" r="r" b="b"/>
            <a:pathLst>
              <a:path w="79375" h="159384">
                <a:moveTo>
                  <a:pt x="43103" y="0"/>
                </a:moveTo>
                <a:lnTo>
                  <a:pt x="0" y="9804"/>
                </a:lnTo>
                <a:lnTo>
                  <a:pt x="3019" y="31455"/>
                </a:lnTo>
                <a:lnTo>
                  <a:pt x="6532" y="52984"/>
                </a:lnTo>
                <a:lnTo>
                  <a:pt x="10538" y="74323"/>
                </a:lnTo>
                <a:lnTo>
                  <a:pt x="15036" y="95402"/>
                </a:lnTo>
                <a:lnTo>
                  <a:pt x="27425" y="143363"/>
                </a:lnTo>
                <a:lnTo>
                  <a:pt x="32457" y="159307"/>
                </a:lnTo>
                <a:lnTo>
                  <a:pt x="79174" y="159307"/>
                </a:lnTo>
                <a:lnTo>
                  <a:pt x="70160" y="131036"/>
                </a:lnTo>
                <a:lnTo>
                  <a:pt x="58204" y="85356"/>
                </a:lnTo>
                <a:lnTo>
                  <a:pt x="53571" y="63888"/>
                </a:lnTo>
                <a:lnTo>
                  <a:pt x="49525" y="42540"/>
                </a:lnTo>
                <a:lnTo>
                  <a:pt x="46043" y="21261"/>
                </a:lnTo>
                <a:lnTo>
                  <a:pt x="431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545472" y="6081522"/>
            <a:ext cx="255270" cy="74930"/>
          </a:xfrm>
          <a:custGeom>
            <a:avLst/>
            <a:gdLst/>
            <a:ahLst/>
            <a:cxnLst/>
            <a:rect l="l" t="t" r="r" b="b"/>
            <a:pathLst>
              <a:path w="255270" h="74929">
                <a:moveTo>
                  <a:pt x="208927" y="0"/>
                </a:moveTo>
                <a:lnTo>
                  <a:pt x="0" y="57416"/>
                </a:lnTo>
                <a:lnTo>
                  <a:pt x="51346" y="74358"/>
                </a:lnTo>
                <a:lnTo>
                  <a:pt x="254965" y="16865"/>
                </a:lnTo>
                <a:lnTo>
                  <a:pt x="2089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501338" y="5530113"/>
            <a:ext cx="92075" cy="36830"/>
          </a:xfrm>
          <a:custGeom>
            <a:avLst/>
            <a:gdLst/>
            <a:ahLst/>
            <a:cxnLst/>
            <a:rect l="l" t="t" r="r" b="b"/>
            <a:pathLst>
              <a:path w="92075" h="36829">
                <a:moveTo>
                  <a:pt x="28257" y="0"/>
                </a:moveTo>
                <a:lnTo>
                  <a:pt x="0" y="9372"/>
                </a:lnTo>
                <a:lnTo>
                  <a:pt x="7061" y="10706"/>
                </a:lnTo>
                <a:lnTo>
                  <a:pt x="14071" y="12268"/>
                </a:lnTo>
                <a:lnTo>
                  <a:pt x="58369" y="28320"/>
                </a:lnTo>
                <a:lnTo>
                  <a:pt x="64096" y="31699"/>
                </a:lnTo>
                <a:lnTo>
                  <a:pt x="67005" y="33350"/>
                </a:lnTo>
                <a:lnTo>
                  <a:pt x="68643" y="34416"/>
                </a:lnTo>
                <a:lnTo>
                  <a:pt x="70358" y="35394"/>
                </a:lnTo>
                <a:lnTo>
                  <a:pt x="72034" y="36410"/>
                </a:lnTo>
                <a:lnTo>
                  <a:pt x="91503" y="30632"/>
                </a:lnTo>
                <a:lnTo>
                  <a:pt x="76667" y="20384"/>
                </a:lnTo>
                <a:lnTo>
                  <a:pt x="61013" y="11972"/>
                </a:lnTo>
                <a:lnTo>
                  <a:pt x="44794" y="5232"/>
                </a:lnTo>
                <a:lnTo>
                  <a:pt x="282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592066" y="5575693"/>
            <a:ext cx="53975" cy="86360"/>
          </a:xfrm>
          <a:custGeom>
            <a:avLst/>
            <a:gdLst/>
            <a:ahLst/>
            <a:cxnLst/>
            <a:rect l="l" t="t" r="r" b="b"/>
            <a:pathLst>
              <a:path w="53975" h="86360">
                <a:moveTo>
                  <a:pt x="17792" y="0"/>
                </a:moveTo>
                <a:lnTo>
                  <a:pt x="0" y="5880"/>
                </a:lnTo>
                <a:lnTo>
                  <a:pt x="9156" y="15024"/>
                </a:lnTo>
                <a:lnTo>
                  <a:pt x="11226" y="18224"/>
                </a:lnTo>
                <a:lnTo>
                  <a:pt x="13423" y="20980"/>
                </a:lnTo>
                <a:lnTo>
                  <a:pt x="18351" y="27406"/>
                </a:lnTo>
                <a:lnTo>
                  <a:pt x="19138" y="28473"/>
                </a:lnTo>
                <a:lnTo>
                  <a:pt x="19494" y="29070"/>
                </a:lnTo>
                <a:lnTo>
                  <a:pt x="21208" y="31991"/>
                </a:lnTo>
                <a:lnTo>
                  <a:pt x="23152" y="34772"/>
                </a:lnTo>
                <a:lnTo>
                  <a:pt x="24650" y="37795"/>
                </a:lnTo>
                <a:lnTo>
                  <a:pt x="36145" y="78460"/>
                </a:lnTo>
                <a:lnTo>
                  <a:pt x="36169" y="82626"/>
                </a:lnTo>
                <a:lnTo>
                  <a:pt x="35928" y="86042"/>
                </a:lnTo>
                <a:lnTo>
                  <a:pt x="53733" y="86271"/>
                </a:lnTo>
                <a:lnTo>
                  <a:pt x="53898" y="82626"/>
                </a:lnTo>
                <a:lnTo>
                  <a:pt x="53898" y="78460"/>
                </a:lnTo>
                <a:lnTo>
                  <a:pt x="53682" y="74561"/>
                </a:lnTo>
                <a:lnTo>
                  <a:pt x="43675" y="36233"/>
                </a:lnTo>
                <a:lnTo>
                  <a:pt x="39763" y="29540"/>
                </a:lnTo>
                <a:lnTo>
                  <a:pt x="37998" y="26073"/>
                </a:lnTo>
                <a:lnTo>
                  <a:pt x="35788" y="22923"/>
                </a:lnTo>
                <a:lnTo>
                  <a:pt x="33781" y="19672"/>
                </a:lnTo>
                <a:lnTo>
                  <a:pt x="33362" y="19075"/>
                </a:lnTo>
                <a:lnTo>
                  <a:pt x="32651" y="18008"/>
                </a:lnTo>
                <a:lnTo>
                  <a:pt x="26835" y="10566"/>
                </a:lnTo>
                <a:lnTo>
                  <a:pt x="24523" y="7759"/>
                </a:lnTo>
                <a:lnTo>
                  <a:pt x="22656" y="4914"/>
                </a:lnTo>
                <a:lnTo>
                  <a:pt x="19977" y="2158"/>
                </a:lnTo>
                <a:lnTo>
                  <a:pt x="17792" y="0"/>
                </a:lnTo>
                <a:close/>
              </a:path>
              <a:path w="53975" h="86360">
                <a:moveTo>
                  <a:pt x="18732" y="27952"/>
                </a:moveTo>
                <a:lnTo>
                  <a:pt x="19087" y="28473"/>
                </a:lnTo>
                <a:lnTo>
                  <a:pt x="18732" y="27952"/>
                </a:lnTo>
                <a:close/>
              </a:path>
              <a:path w="53975" h="86360">
                <a:moveTo>
                  <a:pt x="33397" y="19075"/>
                </a:moveTo>
                <a:lnTo>
                  <a:pt x="33566" y="19316"/>
                </a:lnTo>
                <a:lnTo>
                  <a:pt x="33397" y="190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357434" y="5517032"/>
            <a:ext cx="133985" cy="17145"/>
          </a:xfrm>
          <a:custGeom>
            <a:avLst/>
            <a:gdLst/>
            <a:ahLst/>
            <a:cxnLst/>
            <a:rect l="l" t="t" r="r" b="b"/>
            <a:pathLst>
              <a:path w="133984" h="17145">
                <a:moveTo>
                  <a:pt x="39738" y="0"/>
                </a:moveTo>
                <a:lnTo>
                  <a:pt x="0" y="13220"/>
                </a:lnTo>
                <a:lnTo>
                  <a:pt x="21537" y="13561"/>
                </a:lnTo>
                <a:lnTo>
                  <a:pt x="43075" y="14119"/>
                </a:lnTo>
                <a:lnTo>
                  <a:pt x="64608" y="14910"/>
                </a:lnTo>
                <a:lnTo>
                  <a:pt x="89306" y="16103"/>
                </a:lnTo>
                <a:lnTo>
                  <a:pt x="92494" y="16395"/>
                </a:lnTo>
                <a:lnTo>
                  <a:pt x="95707" y="16598"/>
                </a:lnTo>
                <a:lnTo>
                  <a:pt x="133616" y="5334"/>
                </a:lnTo>
                <a:lnTo>
                  <a:pt x="121821" y="3896"/>
                </a:lnTo>
                <a:lnTo>
                  <a:pt x="110085" y="2765"/>
                </a:lnTo>
                <a:lnTo>
                  <a:pt x="98417" y="1915"/>
                </a:lnTo>
                <a:lnTo>
                  <a:pt x="86829" y="1320"/>
                </a:lnTo>
                <a:lnTo>
                  <a:pt x="51507" y="227"/>
                </a:lnTo>
                <a:lnTo>
                  <a:pt x="39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956243" y="6250089"/>
            <a:ext cx="288290" cy="108585"/>
          </a:xfrm>
          <a:custGeom>
            <a:avLst/>
            <a:gdLst/>
            <a:ahLst/>
            <a:cxnLst/>
            <a:rect l="l" t="t" r="r" b="b"/>
            <a:pathLst>
              <a:path w="288290" h="108585">
                <a:moveTo>
                  <a:pt x="238074" y="0"/>
                </a:moveTo>
                <a:lnTo>
                  <a:pt x="105016" y="48691"/>
                </a:lnTo>
                <a:lnTo>
                  <a:pt x="0" y="91274"/>
                </a:lnTo>
                <a:lnTo>
                  <a:pt x="51892" y="108394"/>
                </a:lnTo>
                <a:lnTo>
                  <a:pt x="118249" y="80937"/>
                </a:lnTo>
                <a:lnTo>
                  <a:pt x="262102" y="27025"/>
                </a:lnTo>
                <a:lnTo>
                  <a:pt x="287832" y="18199"/>
                </a:lnTo>
                <a:lnTo>
                  <a:pt x="2380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800856" y="6023444"/>
            <a:ext cx="203200" cy="61594"/>
          </a:xfrm>
          <a:custGeom>
            <a:avLst/>
            <a:gdLst/>
            <a:ahLst/>
            <a:cxnLst/>
            <a:rect l="l" t="t" r="r" b="b"/>
            <a:pathLst>
              <a:path w="203200" h="61595">
                <a:moveTo>
                  <a:pt x="161582" y="0"/>
                </a:moveTo>
                <a:lnTo>
                  <a:pt x="76441" y="24536"/>
                </a:lnTo>
                <a:lnTo>
                  <a:pt x="0" y="45516"/>
                </a:lnTo>
                <a:lnTo>
                  <a:pt x="47802" y="61302"/>
                </a:lnTo>
                <a:lnTo>
                  <a:pt x="83921" y="50952"/>
                </a:lnTo>
                <a:lnTo>
                  <a:pt x="188404" y="19672"/>
                </a:lnTo>
                <a:lnTo>
                  <a:pt x="193243" y="18161"/>
                </a:lnTo>
                <a:lnTo>
                  <a:pt x="202780" y="15113"/>
                </a:lnTo>
                <a:lnTo>
                  <a:pt x="1615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263242" y="6526727"/>
            <a:ext cx="358775" cy="227965"/>
          </a:xfrm>
          <a:custGeom>
            <a:avLst/>
            <a:gdLst/>
            <a:ahLst/>
            <a:cxnLst/>
            <a:rect l="l" t="t" r="r" b="b"/>
            <a:pathLst>
              <a:path w="358775" h="227965">
                <a:moveTo>
                  <a:pt x="311137" y="0"/>
                </a:moveTo>
                <a:lnTo>
                  <a:pt x="277561" y="19605"/>
                </a:lnTo>
                <a:lnTo>
                  <a:pt x="244119" y="39839"/>
                </a:lnTo>
                <a:lnTo>
                  <a:pt x="198617" y="68661"/>
                </a:lnTo>
                <a:lnTo>
                  <a:pt x="153592" y="98834"/>
                </a:lnTo>
                <a:lnTo>
                  <a:pt x="109218" y="130523"/>
                </a:lnTo>
                <a:lnTo>
                  <a:pt x="65672" y="163893"/>
                </a:lnTo>
                <a:lnTo>
                  <a:pt x="23126" y="199110"/>
                </a:lnTo>
                <a:lnTo>
                  <a:pt x="0" y="219544"/>
                </a:lnTo>
                <a:lnTo>
                  <a:pt x="52171" y="227736"/>
                </a:lnTo>
                <a:lnTo>
                  <a:pt x="92864" y="193810"/>
                </a:lnTo>
                <a:lnTo>
                  <a:pt x="134647" y="161511"/>
                </a:lnTo>
                <a:lnTo>
                  <a:pt x="177340" y="130702"/>
                </a:lnTo>
                <a:lnTo>
                  <a:pt x="220765" y="101243"/>
                </a:lnTo>
                <a:lnTo>
                  <a:pt x="264744" y="72999"/>
                </a:lnTo>
                <a:lnTo>
                  <a:pt x="311481" y="44573"/>
                </a:lnTo>
                <a:lnTo>
                  <a:pt x="358647" y="17386"/>
                </a:lnTo>
                <a:lnTo>
                  <a:pt x="3111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612631" y="6356701"/>
            <a:ext cx="356235" cy="165100"/>
          </a:xfrm>
          <a:custGeom>
            <a:avLst/>
            <a:gdLst/>
            <a:ahLst/>
            <a:cxnLst/>
            <a:rect l="l" t="t" r="r" b="b"/>
            <a:pathLst>
              <a:path w="356234" h="165100">
                <a:moveTo>
                  <a:pt x="305739" y="0"/>
                </a:moveTo>
                <a:lnTo>
                  <a:pt x="229102" y="33658"/>
                </a:lnTo>
                <a:lnTo>
                  <a:pt x="141121" y="74939"/>
                </a:lnTo>
                <a:lnTo>
                  <a:pt x="67818" y="111836"/>
                </a:lnTo>
                <a:lnTo>
                  <a:pt x="10109" y="142963"/>
                </a:lnTo>
                <a:lnTo>
                  <a:pt x="6692" y="144779"/>
                </a:lnTo>
                <a:lnTo>
                  <a:pt x="3378" y="146761"/>
                </a:lnTo>
                <a:lnTo>
                  <a:pt x="0" y="148628"/>
                </a:lnTo>
                <a:lnTo>
                  <a:pt x="49504" y="164972"/>
                </a:lnTo>
                <a:lnTo>
                  <a:pt x="85864" y="145072"/>
                </a:lnTo>
                <a:lnTo>
                  <a:pt x="157559" y="108379"/>
                </a:lnTo>
                <a:lnTo>
                  <a:pt x="229839" y="73726"/>
                </a:lnTo>
                <a:lnTo>
                  <a:pt x="316725" y="34416"/>
                </a:lnTo>
                <a:lnTo>
                  <a:pt x="355663" y="18275"/>
                </a:lnTo>
                <a:lnTo>
                  <a:pt x="3057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987868" y="6802851"/>
            <a:ext cx="269240" cy="433070"/>
          </a:xfrm>
          <a:custGeom>
            <a:avLst/>
            <a:gdLst/>
            <a:ahLst/>
            <a:cxnLst/>
            <a:rect l="l" t="t" r="r" b="b"/>
            <a:pathLst>
              <a:path w="269240" h="433070">
                <a:moveTo>
                  <a:pt x="216928" y="0"/>
                </a:moveTo>
                <a:lnTo>
                  <a:pt x="188397" y="30835"/>
                </a:lnTo>
                <a:lnTo>
                  <a:pt x="161070" y="63001"/>
                </a:lnTo>
                <a:lnTo>
                  <a:pt x="135139" y="96572"/>
                </a:lnTo>
                <a:lnTo>
                  <a:pt x="110794" y="131622"/>
                </a:lnTo>
                <a:lnTo>
                  <a:pt x="85743" y="172360"/>
                </a:lnTo>
                <a:lnTo>
                  <a:pt x="63311" y="214929"/>
                </a:lnTo>
                <a:lnTo>
                  <a:pt x="43732" y="259140"/>
                </a:lnTo>
                <a:lnTo>
                  <a:pt x="27239" y="304800"/>
                </a:lnTo>
                <a:lnTo>
                  <a:pt x="14065" y="351720"/>
                </a:lnTo>
                <a:lnTo>
                  <a:pt x="4445" y="399707"/>
                </a:lnTo>
                <a:lnTo>
                  <a:pt x="0" y="432498"/>
                </a:lnTo>
                <a:lnTo>
                  <a:pt x="44704" y="425208"/>
                </a:lnTo>
                <a:lnTo>
                  <a:pt x="45504" y="419036"/>
                </a:lnTo>
                <a:lnTo>
                  <a:pt x="46151" y="412800"/>
                </a:lnTo>
                <a:lnTo>
                  <a:pt x="47129" y="406654"/>
                </a:lnTo>
                <a:lnTo>
                  <a:pt x="58117" y="352885"/>
                </a:lnTo>
                <a:lnTo>
                  <a:pt x="73824" y="300544"/>
                </a:lnTo>
                <a:lnTo>
                  <a:pt x="93919" y="249878"/>
                </a:lnTo>
                <a:lnTo>
                  <a:pt x="118074" y="201133"/>
                </a:lnTo>
                <a:lnTo>
                  <a:pt x="145961" y="154559"/>
                </a:lnTo>
                <a:lnTo>
                  <a:pt x="173615" y="114820"/>
                </a:lnTo>
                <a:lnTo>
                  <a:pt x="203493" y="76873"/>
                </a:lnTo>
                <a:lnTo>
                  <a:pt x="235316" y="40630"/>
                </a:lnTo>
                <a:lnTo>
                  <a:pt x="268808" y="6007"/>
                </a:lnTo>
                <a:lnTo>
                  <a:pt x="2169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562625" y="745093"/>
            <a:ext cx="956814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90">
              <a:lnSpc>
                <a:spcPct val="100000"/>
              </a:lnSpc>
            </a:pPr>
            <a:r>
              <a:rPr lang="ru-RU" sz="2000" spc="-105" dirty="0" smtClean="0">
                <a:latin typeface="Calibri" panose="020F0502020204030204" pitchFamily="34" charset="0"/>
              </a:rPr>
              <a:t>КОНТАКТЫ</a:t>
            </a:r>
            <a:endParaRPr sz="2000" spc="185" dirty="0">
              <a:latin typeface="Calibri" panose="020F0502020204030204" pitchFamily="34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84491" y="1190624"/>
            <a:ext cx="6682105" cy="45719"/>
          </a:xfrm>
          <a:custGeom>
            <a:avLst/>
            <a:gdLst/>
            <a:ahLst/>
            <a:cxnLst/>
            <a:rect l="l" t="t" r="r" b="b"/>
            <a:pathLst>
              <a:path w="5448300">
                <a:moveTo>
                  <a:pt x="5448007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72BC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715462" y="6978848"/>
            <a:ext cx="43183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370"/>
              </a:lnSpc>
            </a:pPr>
            <a:fld id="{81D60167-4931-47E6-BA6A-407CBD079E47}" type="slidenum">
              <a:rPr sz="2400" spc="240" dirty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19</a:t>
            </a:fld>
            <a:endParaRPr sz="2400" dirty="0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4622" y="1343025"/>
            <a:ext cx="66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25" dirty="0" smtClean="0">
                <a:solidFill>
                  <a:srgbClr val="0072BC"/>
                </a:solidFill>
                <a:latin typeface="Calibri" panose="020F0502020204030204" pitchFamily="34" charset="0"/>
                <a:cs typeface="Cambria"/>
              </a:rPr>
              <a:t>Общество с ограниченной ответственностью </a:t>
            </a:r>
          </a:p>
          <a:p>
            <a:pPr algn="ctr"/>
            <a:r>
              <a:rPr lang="ru-RU" sz="2400" b="1" spc="25" dirty="0" smtClean="0">
                <a:solidFill>
                  <a:srgbClr val="0072BC"/>
                </a:solidFill>
                <a:latin typeface="Calibri" panose="020F0502020204030204" pitchFamily="34" charset="0"/>
                <a:cs typeface="Cambria"/>
              </a:rPr>
              <a:t>«Новые технологии строительства»</a:t>
            </a:r>
          </a:p>
          <a:p>
            <a:pPr algn="ctr"/>
            <a:r>
              <a:rPr lang="ru-RU" sz="2400" b="1" spc="25" dirty="0" smtClean="0">
                <a:solidFill>
                  <a:srgbClr val="0072BC"/>
                </a:solidFill>
                <a:latin typeface="Calibri" panose="020F0502020204030204" pitchFamily="34" charset="0"/>
                <a:cs typeface="Cambria"/>
              </a:rPr>
              <a:t>(ООО «НТС»)</a:t>
            </a:r>
            <a:endParaRPr lang="ru-RU" sz="2400" b="1" spc="25" dirty="0">
              <a:solidFill>
                <a:srgbClr val="0072BC"/>
              </a:solidFill>
              <a:latin typeface="Calibri" panose="020F0502020204030204" pitchFamily="34" charset="0"/>
              <a:cs typeface="Cambria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41358" y="2711606"/>
            <a:ext cx="668210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25" dirty="0" smtClean="0">
                <a:solidFill>
                  <a:srgbClr val="0072BC"/>
                </a:solidFill>
                <a:latin typeface="Calibri" panose="020F0502020204030204" pitchFamily="34" charset="0"/>
                <a:cs typeface="Cambria"/>
              </a:rPr>
              <a:t>Адрес:</a:t>
            </a:r>
            <a:endParaRPr lang="ru-RU" sz="2400" b="1" spc="25" dirty="0">
              <a:solidFill>
                <a:srgbClr val="0072BC"/>
              </a:solidFill>
              <a:latin typeface="Calibri" panose="020F0502020204030204" pitchFamily="34" charset="0"/>
              <a:cs typeface="Cambria"/>
            </a:endParaRPr>
          </a:p>
          <a:p>
            <a:r>
              <a:rPr lang="ru-RU" sz="2000" dirty="0"/>
              <a:t>142100, Московская обл., г. Подольск, ул. Комсомольская, д.1, Литер </a:t>
            </a:r>
            <a:r>
              <a:rPr lang="ru-RU" sz="2000" dirty="0" smtClean="0"/>
              <a:t>1М, 1М1, 1М2</a:t>
            </a:r>
          </a:p>
          <a:p>
            <a:endParaRPr lang="ru-RU" sz="800" dirty="0" smtClean="0"/>
          </a:p>
          <a:p>
            <a:r>
              <a:rPr lang="ru-RU" sz="2400" b="1" spc="25" dirty="0" smtClean="0">
                <a:solidFill>
                  <a:srgbClr val="0072BC"/>
                </a:solidFill>
                <a:latin typeface="Calibri" panose="020F0502020204030204" pitchFamily="34" charset="0"/>
                <a:cs typeface="Cambria"/>
              </a:rPr>
              <a:t>Телефоны</a:t>
            </a:r>
            <a:r>
              <a:rPr lang="ru-RU" sz="2400" b="1" spc="25" dirty="0">
                <a:solidFill>
                  <a:srgbClr val="0072BC"/>
                </a:solidFill>
                <a:latin typeface="Calibri" panose="020F0502020204030204" pitchFamily="34" charset="0"/>
                <a:cs typeface="Cambria"/>
              </a:rPr>
              <a:t>: </a:t>
            </a:r>
          </a:p>
          <a:p>
            <a:r>
              <a:rPr lang="ru-RU" sz="2000" dirty="0" smtClean="0"/>
              <a:t>Приемная: +7 </a:t>
            </a:r>
            <a:r>
              <a:rPr lang="ru-RU" sz="2000" dirty="0"/>
              <a:t>(496) 758-33-81</a:t>
            </a:r>
          </a:p>
          <a:p>
            <a:r>
              <a:rPr lang="ru-RU" sz="2000" dirty="0" smtClean="0"/>
              <a:t>Отдел продаж: </a:t>
            </a:r>
            <a:r>
              <a:rPr lang="ru-RU" sz="2000" dirty="0"/>
              <a:t>+7 (496) </a:t>
            </a:r>
            <a:r>
              <a:rPr lang="ru-RU" sz="2000" dirty="0" smtClean="0"/>
              <a:t>758-33-81, доб. 124</a:t>
            </a:r>
            <a:endParaRPr lang="ru-RU" sz="2000" dirty="0"/>
          </a:p>
          <a:p>
            <a:r>
              <a:rPr lang="ru-RU" sz="2000" dirty="0" smtClean="0"/>
              <a:t>Отдел закупок: </a:t>
            </a:r>
            <a:r>
              <a:rPr lang="ru-RU" sz="2000" dirty="0"/>
              <a:t>+7 (496) 758-33-81, доб. </a:t>
            </a:r>
            <a:r>
              <a:rPr lang="ru-RU" sz="2000" dirty="0" smtClean="0"/>
              <a:t>104, 120</a:t>
            </a:r>
          </a:p>
          <a:p>
            <a:endParaRPr lang="ru-RU" sz="800" dirty="0"/>
          </a:p>
          <a:p>
            <a:r>
              <a:rPr lang="ru-RU" sz="2400" b="1" spc="25" dirty="0" smtClean="0">
                <a:solidFill>
                  <a:srgbClr val="0072BC"/>
                </a:solidFill>
                <a:latin typeface="Calibri" panose="020F0502020204030204" pitchFamily="34" charset="0"/>
                <a:cs typeface="Cambria"/>
              </a:rPr>
              <a:t>Электронная почта: </a:t>
            </a:r>
          </a:p>
          <a:p>
            <a:r>
              <a:rPr lang="en-US" sz="2000" dirty="0" smtClean="0"/>
              <a:t>office@ntstroy.com</a:t>
            </a:r>
            <a:endParaRPr lang="ru-RU" sz="2000" dirty="0" smtClean="0"/>
          </a:p>
          <a:p>
            <a:endParaRPr lang="ru-RU" sz="800" dirty="0" smtClean="0"/>
          </a:p>
          <a:p>
            <a:r>
              <a:rPr lang="ru-RU" sz="2400" b="1" spc="25" dirty="0">
                <a:solidFill>
                  <a:srgbClr val="0072BC"/>
                </a:solidFill>
                <a:latin typeface="Calibri" panose="020F0502020204030204" pitchFamily="34" charset="0"/>
                <a:cs typeface="Cambria"/>
              </a:rPr>
              <a:t>Генеральный директор:</a:t>
            </a:r>
          </a:p>
          <a:p>
            <a:r>
              <a:rPr lang="ru-RU" sz="2000" dirty="0" err="1" smtClean="0"/>
              <a:t>Джаназян</a:t>
            </a:r>
            <a:r>
              <a:rPr lang="ru-RU" sz="2000" dirty="0" smtClean="0"/>
              <a:t> Сергей Эдуардович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786033" y="3426179"/>
            <a:ext cx="2456234" cy="75405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alpha val="5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НОВЫЕ </a:t>
            </a:r>
            <a:r>
              <a:rPr lang="ru-RU" sz="1900" dirty="0" smtClean="0">
                <a:solidFill>
                  <a:schemeClr val="bg1"/>
                </a:solidFill>
              </a:rPr>
              <a:t>ТЕХНОЛОГИИ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СТРОИТЕЛЬСТВА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79" y="2181225"/>
            <a:ext cx="2133385" cy="1237267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5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682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3657" y="12"/>
            <a:ext cx="2715831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36163" y="5431603"/>
            <a:ext cx="3355975" cy="2128520"/>
          </a:xfrm>
          <a:custGeom>
            <a:avLst/>
            <a:gdLst/>
            <a:ahLst/>
            <a:cxnLst/>
            <a:rect l="l" t="t" r="r" b="b"/>
            <a:pathLst>
              <a:path w="3355975" h="2128520">
                <a:moveTo>
                  <a:pt x="3308292" y="0"/>
                </a:moveTo>
                <a:lnTo>
                  <a:pt x="3249342" y="1106"/>
                </a:lnTo>
                <a:lnTo>
                  <a:pt x="3188662" y="3597"/>
                </a:lnTo>
                <a:lnTo>
                  <a:pt x="3126948" y="7183"/>
                </a:lnTo>
                <a:lnTo>
                  <a:pt x="3003198" y="16480"/>
                </a:lnTo>
                <a:lnTo>
                  <a:pt x="3003198" y="271737"/>
                </a:lnTo>
                <a:lnTo>
                  <a:pt x="3002754" y="271737"/>
                </a:lnTo>
                <a:lnTo>
                  <a:pt x="2974980" y="339187"/>
                </a:lnTo>
                <a:lnTo>
                  <a:pt x="2945001" y="368891"/>
                </a:lnTo>
                <a:lnTo>
                  <a:pt x="2906788" y="396012"/>
                </a:lnTo>
                <a:lnTo>
                  <a:pt x="2862215" y="420625"/>
                </a:lnTo>
                <a:lnTo>
                  <a:pt x="2813153" y="442803"/>
                </a:lnTo>
                <a:lnTo>
                  <a:pt x="2761474" y="462619"/>
                </a:lnTo>
                <a:lnTo>
                  <a:pt x="2709049" y="480148"/>
                </a:lnTo>
                <a:lnTo>
                  <a:pt x="2657751" y="495464"/>
                </a:lnTo>
                <a:lnTo>
                  <a:pt x="2609450" y="508639"/>
                </a:lnTo>
                <a:lnTo>
                  <a:pt x="2501256" y="536063"/>
                </a:lnTo>
                <a:lnTo>
                  <a:pt x="2355787" y="576746"/>
                </a:lnTo>
                <a:lnTo>
                  <a:pt x="2211029" y="619607"/>
                </a:lnTo>
                <a:lnTo>
                  <a:pt x="2018811" y="679385"/>
                </a:lnTo>
                <a:lnTo>
                  <a:pt x="1443843" y="867257"/>
                </a:lnTo>
                <a:lnTo>
                  <a:pt x="1396150" y="884100"/>
                </a:lnTo>
                <a:lnTo>
                  <a:pt x="1348497" y="901728"/>
                </a:lnTo>
                <a:lnTo>
                  <a:pt x="1300922" y="920088"/>
                </a:lnTo>
                <a:lnTo>
                  <a:pt x="1253459" y="939127"/>
                </a:lnTo>
                <a:lnTo>
                  <a:pt x="1206145" y="958793"/>
                </a:lnTo>
                <a:lnTo>
                  <a:pt x="1159014" y="979032"/>
                </a:lnTo>
                <a:lnTo>
                  <a:pt x="1112103" y="999793"/>
                </a:lnTo>
                <a:lnTo>
                  <a:pt x="1065446" y="1021021"/>
                </a:lnTo>
                <a:lnTo>
                  <a:pt x="1019081" y="1042665"/>
                </a:lnTo>
                <a:lnTo>
                  <a:pt x="973042" y="1064672"/>
                </a:lnTo>
                <a:lnTo>
                  <a:pt x="927365" y="1086988"/>
                </a:lnTo>
                <a:lnTo>
                  <a:pt x="837239" y="1132340"/>
                </a:lnTo>
                <a:lnTo>
                  <a:pt x="793693" y="1155096"/>
                </a:lnTo>
                <a:lnTo>
                  <a:pt x="750508" y="1178598"/>
                </a:lnTo>
                <a:lnTo>
                  <a:pt x="707752" y="1202900"/>
                </a:lnTo>
                <a:lnTo>
                  <a:pt x="665493" y="1228053"/>
                </a:lnTo>
                <a:lnTo>
                  <a:pt x="623798" y="1254111"/>
                </a:lnTo>
                <a:lnTo>
                  <a:pt x="582736" y="1281125"/>
                </a:lnTo>
                <a:lnTo>
                  <a:pt x="542374" y="1309148"/>
                </a:lnTo>
                <a:lnTo>
                  <a:pt x="502781" y="1338233"/>
                </a:lnTo>
                <a:lnTo>
                  <a:pt x="464022" y="1368431"/>
                </a:lnTo>
                <a:lnTo>
                  <a:pt x="426168" y="1399795"/>
                </a:lnTo>
                <a:lnTo>
                  <a:pt x="389284" y="1432378"/>
                </a:lnTo>
                <a:lnTo>
                  <a:pt x="352272" y="1467269"/>
                </a:lnTo>
                <a:lnTo>
                  <a:pt x="316127" y="1503636"/>
                </a:lnTo>
                <a:lnTo>
                  <a:pt x="281025" y="1541428"/>
                </a:lnTo>
                <a:lnTo>
                  <a:pt x="247140" y="1580589"/>
                </a:lnTo>
                <a:lnTo>
                  <a:pt x="214650" y="1621068"/>
                </a:lnTo>
                <a:lnTo>
                  <a:pt x="183729" y="1662812"/>
                </a:lnTo>
                <a:lnTo>
                  <a:pt x="154553" y="1705766"/>
                </a:lnTo>
                <a:lnTo>
                  <a:pt x="127299" y="1749878"/>
                </a:lnTo>
                <a:lnTo>
                  <a:pt x="102079" y="1795220"/>
                </a:lnTo>
                <a:lnTo>
                  <a:pt x="79255" y="1841364"/>
                </a:lnTo>
                <a:lnTo>
                  <a:pt x="58817" y="1888632"/>
                </a:lnTo>
                <a:lnTo>
                  <a:pt x="41003" y="1936845"/>
                </a:lnTo>
                <a:lnTo>
                  <a:pt x="25988" y="1985950"/>
                </a:lnTo>
                <a:lnTo>
                  <a:pt x="13949" y="2035894"/>
                </a:lnTo>
                <a:lnTo>
                  <a:pt x="5464" y="2083575"/>
                </a:lnTo>
                <a:lnTo>
                  <a:pt x="0" y="2128401"/>
                </a:lnTo>
                <a:lnTo>
                  <a:pt x="1589038" y="2128401"/>
                </a:lnTo>
                <a:lnTo>
                  <a:pt x="1583351" y="2124646"/>
                </a:lnTo>
                <a:lnTo>
                  <a:pt x="1541107" y="2095882"/>
                </a:lnTo>
                <a:lnTo>
                  <a:pt x="1500424" y="2067245"/>
                </a:lnTo>
                <a:lnTo>
                  <a:pt x="1461412" y="2038769"/>
                </a:lnTo>
                <a:lnTo>
                  <a:pt x="1424180" y="2010487"/>
                </a:lnTo>
                <a:lnTo>
                  <a:pt x="1388835" y="1982433"/>
                </a:lnTo>
                <a:lnTo>
                  <a:pt x="1355487" y="1954639"/>
                </a:lnTo>
                <a:lnTo>
                  <a:pt x="1324244" y="1927140"/>
                </a:lnTo>
                <a:lnTo>
                  <a:pt x="1295215" y="1899968"/>
                </a:lnTo>
                <a:lnTo>
                  <a:pt x="1244235" y="1846739"/>
                </a:lnTo>
                <a:lnTo>
                  <a:pt x="1203333" y="1795095"/>
                </a:lnTo>
                <a:lnTo>
                  <a:pt x="1170253" y="1739387"/>
                </a:lnTo>
                <a:lnTo>
                  <a:pt x="1147206" y="1678876"/>
                </a:lnTo>
                <a:lnTo>
                  <a:pt x="1137663" y="1619821"/>
                </a:lnTo>
                <a:lnTo>
                  <a:pt x="1137709" y="1590843"/>
                </a:lnTo>
                <a:lnTo>
                  <a:pt x="1146947" y="1533991"/>
                </a:lnTo>
                <a:lnTo>
                  <a:pt x="1167724" y="1478621"/>
                </a:lnTo>
                <a:lnTo>
                  <a:pt x="1199252" y="1424743"/>
                </a:lnTo>
                <a:lnTo>
                  <a:pt x="1240748" y="1372368"/>
                </a:lnTo>
                <a:lnTo>
                  <a:pt x="1291423" y="1321504"/>
                </a:lnTo>
                <a:lnTo>
                  <a:pt x="1350494" y="1272163"/>
                </a:lnTo>
                <a:lnTo>
                  <a:pt x="1382931" y="1248067"/>
                </a:lnTo>
                <a:lnTo>
                  <a:pt x="1417173" y="1224355"/>
                </a:lnTo>
                <a:lnTo>
                  <a:pt x="1453120" y="1201029"/>
                </a:lnTo>
                <a:lnTo>
                  <a:pt x="1490674" y="1178091"/>
                </a:lnTo>
                <a:lnTo>
                  <a:pt x="1529738" y="1155540"/>
                </a:lnTo>
                <a:lnTo>
                  <a:pt x="1570213" y="1133379"/>
                </a:lnTo>
                <a:lnTo>
                  <a:pt x="1612000" y="1111609"/>
                </a:lnTo>
                <a:lnTo>
                  <a:pt x="1655002" y="1090231"/>
                </a:lnTo>
                <a:lnTo>
                  <a:pt x="1699119" y="1069246"/>
                </a:lnTo>
                <a:lnTo>
                  <a:pt x="1744255" y="1048657"/>
                </a:lnTo>
                <a:lnTo>
                  <a:pt x="1790311" y="1028463"/>
                </a:lnTo>
                <a:lnTo>
                  <a:pt x="1837188" y="1008666"/>
                </a:lnTo>
                <a:lnTo>
                  <a:pt x="1884788" y="989268"/>
                </a:lnTo>
                <a:lnTo>
                  <a:pt x="1933013" y="970270"/>
                </a:lnTo>
                <a:lnTo>
                  <a:pt x="1981765" y="951673"/>
                </a:lnTo>
                <a:lnTo>
                  <a:pt x="2030945" y="933479"/>
                </a:lnTo>
                <a:lnTo>
                  <a:pt x="2130199" y="898302"/>
                </a:lnTo>
                <a:lnTo>
                  <a:pt x="2229987" y="864750"/>
                </a:lnTo>
                <a:lnTo>
                  <a:pt x="2329524" y="832833"/>
                </a:lnTo>
                <a:lnTo>
                  <a:pt x="2476639" y="788047"/>
                </a:lnTo>
                <a:lnTo>
                  <a:pt x="2708306" y="721164"/>
                </a:lnTo>
                <a:lnTo>
                  <a:pt x="2793309" y="695516"/>
                </a:lnTo>
                <a:lnTo>
                  <a:pt x="2873852" y="670059"/>
                </a:lnTo>
                <a:lnTo>
                  <a:pt x="2950009" y="644799"/>
                </a:lnTo>
                <a:lnTo>
                  <a:pt x="3021855" y="619741"/>
                </a:lnTo>
                <a:lnTo>
                  <a:pt x="3089464" y="594890"/>
                </a:lnTo>
                <a:lnTo>
                  <a:pt x="3152910" y="570253"/>
                </a:lnTo>
                <a:lnTo>
                  <a:pt x="3212267" y="545836"/>
                </a:lnTo>
                <a:lnTo>
                  <a:pt x="3267611" y="521644"/>
                </a:lnTo>
                <a:lnTo>
                  <a:pt x="3319014" y="497683"/>
                </a:lnTo>
                <a:lnTo>
                  <a:pt x="3355839" y="479304"/>
                </a:lnTo>
                <a:lnTo>
                  <a:pt x="3355839" y="477"/>
                </a:lnTo>
                <a:lnTo>
                  <a:pt x="3308292" y="0"/>
                </a:lnTo>
                <a:close/>
              </a:path>
            </a:pathLst>
          </a:custGeom>
          <a:solidFill>
            <a:srgbClr val="192F5B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77787" y="5471089"/>
            <a:ext cx="3314700" cy="2089150"/>
          </a:xfrm>
          <a:custGeom>
            <a:avLst/>
            <a:gdLst/>
            <a:ahLst/>
            <a:cxnLst/>
            <a:rect l="l" t="t" r="r" b="b"/>
            <a:pathLst>
              <a:path w="3314700" h="2089150">
                <a:moveTo>
                  <a:pt x="3264947" y="0"/>
                </a:moveTo>
                <a:lnTo>
                  <a:pt x="3216315" y="861"/>
                </a:lnTo>
                <a:lnTo>
                  <a:pt x="3166338" y="2712"/>
                </a:lnTo>
                <a:lnTo>
                  <a:pt x="3115445" y="5383"/>
                </a:lnTo>
                <a:lnTo>
                  <a:pt x="3064066" y="8703"/>
                </a:lnTo>
                <a:lnTo>
                  <a:pt x="2961574" y="16605"/>
                </a:lnTo>
                <a:lnTo>
                  <a:pt x="2961574" y="149955"/>
                </a:lnTo>
                <a:lnTo>
                  <a:pt x="2975423" y="161103"/>
                </a:lnTo>
                <a:lnTo>
                  <a:pt x="2986288" y="173796"/>
                </a:lnTo>
                <a:lnTo>
                  <a:pt x="2994096" y="188142"/>
                </a:lnTo>
                <a:lnTo>
                  <a:pt x="2998772" y="204248"/>
                </a:lnTo>
                <a:lnTo>
                  <a:pt x="3001631" y="229141"/>
                </a:lnTo>
                <a:lnTo>
                  <a:pt x="3000207" y="253096"/>
                </a:lnTo>
                <a:lnTo>
                  <a:pt x="2979868" y="299413"/>
                </a:lnTo>
                <a:lnTo>
                  <a:pt x="2928474" y="345645"/>
                </a:lnTo>
                <a:lnTo>
                  <a:pt x="2888232" y="369493"/>
                </a:lnTo>
                <a:lnTo>
                  <a:pt x="2836745" y="394237"/>
                </a:lnTo>
                <a:lnTo>
                  <a:pt x="2772854" y="420183"/>
                </a:lnTo>
                <a:lnTo>
                  <a:pt x="2695398" y="447637"/>
                </a:lnTo>
                <a:lnTo>
                  <a:pt x="2603218" y="476904"/>
                </a:lnTo>
                <a:lnTo>
                  <a:pt x="2018593" y="651693"/>
                </a:lnTo>
                <a:lnTo>
                  <a:pt x="1809983" y="718894"/>
                </a:lnTo>
                <a:lnTo>
                  <a:pt x="1571689" y="799781"/>
                </a:lnTo>
                <a:lnTo>
                  <a:pt x="1299804" y="896969"/>
                </a:lnTo>
                <a:lnTo>
                  <a:pt x="1238924" y="919796"/>
                </a:lnTo>
                <a:lnTo>
                  <a:pt x="1179688" y="943071"/>
                </a:lnTo>
                <a:lnTo>
                  <a:pt x="1122083" y="966775"/>
                </a:lnTo>
                <a:lnTo>
                  <a:pt x="1066093" y="990894"/>
                </a:lnTo>
                <a:lnTo>
                  <a:pt x="1011705" y="1015409"/>
                </a:lnTo>
                <a:lnTo>
                  <a:pt x="958904" y="1040303"/>
                </a:lnTo>
                <a:lnTo>
                  <a:pt x="907675" y="1065560"/>
                </a:lnTo>
                <a:lnTo>
                  <a:pt x="858003" y="1091163"/>
                </a:lnTo>
                <a:lnTo>
                  <a:pt x="809875" y="1117094"/>
                </a:lnTo>
                <a:lnTo>
                  <a:pt x="763275" y="1143337"/>
                </a:lnTo>
                <a:lnTo>
                  <a:pt x="718190" y="1169875"/>
                </a:lnTo>
                <a:lnTo>
                  <a:pt x="674604" y="1196691"/>
                </a:lnTo>
                <a:lnTo>
                  <a:pt x="632502" y="1223767"/>
                </a:lnTo>
                <a:lnTo>
                  <a:pt x="591872" y="1251087"/>
                </a:lnTo>
                <a:lnTo>
                  <a:pt x="552697" y="1278634"/>
                </a:lnTo>
                <a:lnTo>
                  <a:pt x="514963" y="1306391"/>
                </a:lnTo>
                <a:lnTo>
                  <a:pt x="478657" y="1334341"/>
                </a:lnTo>
                <a:lnTo>
                  <a:pt x="443762" y="1362467"/>
                </a:lnTo>
                <a:lnTo>
                  <a:pt x="410266" y="1390751"/>
                </a:lnTo>
                <a:lnTo>
                  <a:pt x="378152" y="1419178"/>
                </a:lnTo>
                <a:lnTo>
                  <a:pt x="347407" y="1447730"/>
                </a:lnTo>
                <a:lnTo>
                  <a:pt x="318017" y="1476390"/>
                </a:lnTo>
                <a:lnTo>
                  <a:pt x="289965" y="1505141"/>
                </a:lnTo>
                <a:lnTo>
                  <a:pt x="263239" y="1533966"/>
                </a:lnTo>
                <a:lnTo>
                  <a:pt x="237824" y="1562849"/>
                </a:lnTo>
                <a:lnTo>
                  <a:pt x="190866" y="1620717"/>
                </a:lnTo>
                <a:lnTo>
                  <a:pt x="160686" y="1661973"/>
                </a:lnTo>
                <a:lnTo>
                  <a:pt x="133095" y="1703702"/>
                </a:lnTo>
                <a:lnTo>
                  <a:pt x="108067" y="1745997"/>
                </a:lnTo>
                <a:lnTo>
                  <a:pt x="85577" y="1788954"/>
                </a:lnTo>
                <a:lnTo>
                  <a:pt x="65600" y="1832667"/>
                </a:lnTo>
                <a:lnTo>
                  <a:pt x="48109" y="1877230"/>
                </a:lnTo>
                <a:lnTo>
                  <a:pt x="33079" y="1922737"/>
                </a:lnTo>
                <a:lnTo>
                  <a:pt x="20484" y="1969284"/>
                </a:lnTo>
                <a:lnTo>
                  <a:pt x="10298" y="2016965"/>
                </a:lnTo>
                <a:lnTo>
                  <a:pt x="2497" y="2065874"/>
                </a:lnTo>
                <a:lnTo>
                  <a:pt x="0" y="2088915"/>
                </a:lnTo>
                <a:lnTo>
                  <a:pt x="1477237" y="2088915"/>
                </a:lnTo>
                <a:lnTo>
                  <a:pt x="1435728" y="2059666"/>
                </a:lnTo>
                <a:lnTo>
                  <a:pt x="1396359" y="2030896"/>
                </a:lnTo>
                <a:lnTo>
                  <a:pt x="1359224" y="2002672"/>
                </a:lnTo>
                <a:lnTo>
                  <a:pt x="1324329" y="1974997"/>
                </a:lnTo>
                <a:lnTo>
                  <a:pt x="1291676" y="1947874"/>
                </a:lnTo>
                <a:lnTo>
                  <a:pt x="1261269" y="1921306"/>
                </a:lnTo>
                <a:lnTo>
                  <a:pt x="1233112" y="1895294"/>
                </a:lnTo>
                <a:lnTo>
                  <a:pt x="1183563" y="1844952"/>
                </a:lnTo>
                <a:lnTo>
                  <a:pt x="1143059" y="1796871"/>
                </a:lnTo>
                <a:lnTo>
                  <a:pt x="1111628" y="1751070"/>
                </a:lnTo>
                <a:lnTo>
                  <a:pt x="1085307" y="1700324"/>
                </a:lnTo>
                <a:lnTo>
                  <a:pt x="1067369" y="1649496"/>
                </a:lnTo>
                <a:lnTo>
                  <a:pt x="1057823" y="1598662"/>
                </a:lnTo>
                <a:lnTo>
                  <a:pt x="1056675" y="1547899"/>
                </a:lnTo>
                <a:lnTo>
                  <a:pt x="1063931" y="1497283"/>
                </a:lnTo>
                <a:lnTo>
                  <a:pt x="1079599" y="1446892"/>
                </a:lnTo>
                <a:lnTo>
                  <a:pt x="1112196" y="1382428"/>
                </a:lnTo>
                <a:lnTo>
                  <a:pt x="1133666" y="1350566"/>
                </a:lnTo>
                <a:lnTo>
                  <a:pt x="1158610" y="1318931"/>
                </a:lnTo>
                <a:lnTo>
                  <a:pt x="1187047" y="1287507"/>
                </a:lnTo>
                <a:lnTo>
                  <a:pt x="1218998" y="1256278"/>
                </a:lnTo>
                <a:lnTo>
                  <a:pt x="1254481" y="1225231"/>
                </a:lnTo>
                <a:lnTo>
                  <a:pt x="1293516" y="1194349"/>
                </a:lnTo>
                <a:lnTo>
                  <a:pt x="1336124" y="1163617"/>
                </a:lnTo>
                <a:lnTo>
                  <a:pt x="1382323" y="1133020"/>
                </a:lnTo>
                <a:lnTo>
                  <a:pt x="1432133" y="1102543"/>
                </a:lnTo>
                <a:lnTo>
                  <a:pt x="1485574" y="1072170"/>
                </a:lnTo>
                <a:lnTo>
                  <a:pt x="1542665" y="1041887"/>
                </a:lnTo>
                <a:lnTo>
                  <a:pt x="1603425" y="1011677"/>
                </a:lnTo>
                <a:lnTo>
                  <a:pt x="1667876" y="981526"/>
                </a:lnTo>
                <a:lnTo>
                  <a:pt x="1704453" y="965168"/>
                </a:lnTo>
                <a:lnTo>
                  <a:pt x="1742137" y="948831"/>
                </a:lnTo>
                <a:lnTo>
                  <a:pt x="1780943" y="932511"/>
                </a:lnTo>
                <a:lnTo>
                  <a:pt x="1820886" y="916202"/>
                </a:lnTo>
                <a:lnTo>
                  <a:pt x="1861979" y="899900"/>
                </a:lnTo>
                <a:lnTo>
                  <a:pt x="1904239" y="883600"/>
                </a:lnTo>
                <a:lnTo>
                  <a:pt x="1992314" y="850983"/>
                </a:lnTo>
                <a:lnTo>
                  <a:pt x="2085230" y="818310"/>
                </a:lnTo>
                <a:lnTo>
                  <a:pt x="2183103" y="785542"/>
                </a:lnTo>
                <a:lnTo>
                  <a:pt x="2286052" y="752638"/>
                </a:lnTo>
                <a:lnTo>
                  <a:pt x="2450249" y="702936"/>
                </a:lnTo>
                <a:lnTo>
                  <a:pt x="2684818" y="635086"/>
                </a:lnTo>
                <a:lnTo>
                  <a:pt x="2796356" y="600606"/>
                </a:lnTo>
                <a:lnTo>
                  <a:pt x="2849520" y="583356"/>
                </a:lnTo>
                <a:lnTo>
                  <a:pt x="2900933" y="566105"/>
                </a:lnTo>
                <a:lnTo>
                  <a:pt x="2950586" y="548855"/>
                </a:lnTo>
                <a:lnTo>
                  <a:pt x="2998467" y="531611"/>
                </a:lnTo>
                <a:lnTo>
                  <a:pt x="3044568" y="514377"/>
                </a:lnTo>
                <a:lnTo>
                  <a:pt x="3088877" y="497156"/>
                </a:lnTo>
                <a:lnTo>
                  <a:pt x="3131384" y="479953"/>
                </a:lnTo>
                <a:lnTo>
                  <a:pt x="3172080" y="462770"/>
                </a:lnTo>
                <a:lnTo>
                  <a:pt x="3210953" y="445613"/>
                </a:lnTo>
                <a:lnTo>
                  <a:pt x="3247995" y="428484"/>
                </a:lnTo>
                <a:lnTo>
                  <a:pt x="3283193" y="411388"/>
                </a:lnTo>
                <a:lnTo>
                  <a:pt x="3314215" y="395518"/>
                </a:lnTo>
                <a:lnTo>
                  <a:pt x="3314215" y="373"/>
                </a:lnTo>
                <a:lnTo>
                  <a:pt x="3311802" y="299"/>
                </a:lnTo>
                <a:lnTo>
                  <a:pt x="32649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97686" y="5479717"/>
            <a:ext cx="3294379" cy="2080895"/>
          </a:xfrm>
          <a:custGeom>
            <a:avLst/>
            <a:gdLst/>
            <a:ahLst/>
            <a:cxnLst/>
            <a:rect l="l" t="t" r="r" b="b"/>
            <a:pathLst>
              <a:path w="3294379" h="2080895">
                <a:moveTo>
                  <a:pt x="3103050" y="0"/>
                </a:moveTo>
                <a:lnTo>
                  <a:pt x="3049253" y="135"/>
                </a:lnTo>
                <a:lnTo>
                  <a:pt x="2941675" y="1742"/>
                </a:lnTo>
                <a:lnTo>
                  <a:pt x="2941675" y="140058"/>
                </a:lnTo>
                <a:lnTo>
                  <a:pt x="2957674" y="149890"/>
                </a:lnTo>
                <a:lnTo>
                  <a:pt x="2970983" y="162296"/>
                </a:lnTo>
                <a:lnTo>
                  <a:pt x="2980944" y="177702"/>
                </a:lnTo>
                <a:lnTo>
                  <a:pt x="2986899" y="196535"/>
                </a:lnTo>
                <a:lnTo>
                  <a:pt x="2989822" y="225534"/>
                </a:lnTo>
                <a:lnTo>
                  <a:pt x="2987197" y="252554"/>
                </a:lnTo>
                <a:lnTo>
                  <a:pt x="2962525" y="302274"/>
                </a:lnTo>
                <a:lnTo>
                  <a:pt x="2907329" y="348927"/>
                </a:lnTo>
                <a:lnTo>
                  <a:pt x="2866550" y="372114"/>
                </a:lnTo>
                <a:lnTo>
                  <a:pt x="2816057" y="395746"/>
                </a:lnTo>
                <a:lnTo>
                  <a:pt x="2755158" y="420228"/>
                </a:lnTo>
                <a:lnTo>
                  <a:pt x="2683156" y="445964"/>
                </a:lnTo>
                <a:lnTo>
                  <a:pt x="2599359" y="473357"/>
                </a:lnTo>
                <a:lnTo>
                  <a:pt x="2052764" y="638195"/>
                </a:lnTo>
                <a:lnTo>
                  <a:pt x="1846896" y="704685"/>
                </a:lnTo>
                <a:lnTo>
                  <a:pt x="1675842" y="763104"/>
                </a:lnTo>
                <a:lnTo>
                  <a:pt x="1489633" y="830035"/>
                </a:lnTo>
                <a:lnTo>
                  <a:pt x="1287474" y="906541"/>
                </a:lnTo>
                <a:lnTo>
                  <a:pt x="1225090" y="931233"/>
                </a:lnTo>
                <a:lnTo>
                  <a:pt x="1164406" y="956223"/>
                </a:lnTo>
                <a:lnTo>
                  <a:pt x="1105410" y="981502"/>
                </a:lnTo>
                <a:lnTo>
                  <a:pt x="1048091" y="1007062"/>
                </a:lnTo>
                <a:lnTo>
                  <a:pt x="992436" y="1032896"/>
                </a:lnTo>
                <a:lnTo>
                  <a:pt x="938432" y="1058994"/>
                </a:lnTo>
                <a:lnTo>
                  <a:pt x="886069" y="1085349"/>
                </a:lnTo>
                <a:lnTo>
                  <a:pt x="835333" y="1111953"/>
                </a:lnTo>
                <a:lnTo>
                  <a:pt x="786213" y="1138798"/>
                </a:lnTo>
                <a:lnTo>
                  <a:pt x="738697" y="1165874"/>
                </a:lnTo>
                <a:lnTo>
                  <a:pt x="692771" y="1193176"/>
                </a:lnTo>
                <a:lnTo>
                  <a:pt x="648425" y="1220693"/>
                </a:lnTo>
                <a:lnTo>
                  <a:pt x="605646" y="1248419"/>
                </a:lnTo>
                <a:lnTo>
                  <a:pt x="564422" y="1276344"/>
                </a:lnTo>
                <a:lnTo>
                  <a:pt x="524741" y="1304462"/>
                </a:lnTo>
                <a:lnTo>
                  <a:pt x="486591" y="1332763"/>
                </a:lnTo>
                <a:lnTo>
                  <a:pt x="449959" y="1361240"/>
                </a:lnTo>
                <a:lnTo>
                  <a:pt x="414834" y="1389884"/>
                </a:lnTo>
                <a:lnTo>
                  <a:pt x="381204" y="1418687"/>
                </a:lnTo>
                <a:lnTo>
                  <a:pt x="349055" y="1447642"/>
                </a:lnTo>
                <a:lnTo>
                  <a:pt x="318375" y="1476742"/>
                </a:lnTo>
                <a:lnTo>
                  <a:pt x="289156" y="1505973"/>
                </a:lnTo>
                <a:lnTo>
                  <a:pt x="261382" y="1535332"/>
                </a:lnTo>
                <a:lnTo>
                  <a:pt x="235041" y="1564811"/>
                </a:lnTo>
                <a:lnTo>
                  <a:pt x="210122" y="1594400"/>
                </a:lnTo>
                <a:lnTo>
                  <a:pt x="157054" y="1664513"/>
                </a:lnTo>
                <a:lnTo>
                  <a:pt x="130031" y="1705403"/>
                </a:lnTo>
                <a:lnTo>
                  <a:pt x="105519" y="1746855"/>
                </a:lnTo>
                <a:lnTo>
                  <a:pt x="83493" y="1788961"/>
                </a:lnTo>
                <a:lnTo>
                  <a:pt x="63928" y="1831814"/>
                </a:lnTo>
                <a:lnTo>
                  <a:pt x="46799" y="1875507"/>
                </a:lnTo>
                <a:lnTo>
                  <a:pt x="32080" y="1920132"/>
                </a:lnTo>
                <a:lnTo>
                  <a:pt x="19747" y="1965782"/>
                </a:lnTo>
                <a:lnTo>
                  <a:pt x="9774" y="2012550"/>
                </a:lnTo>
                <a:lnTo>
                  <a:pt x="2136" y="2060529"/>
                </a:lnTo>
                <a:lnTo>
                  <a:pt x="0" y="2080288"/>
                </a:lnTo>
                <a:lnTo>
                  <a:pt x="1397531" y="2080288"/>
                </a:lnTo>
                <a:lnTo>
                  <a:pt x="1388007" y="2073024"/>
                </a:lnTo>
                <a:lnTo>
                  <a:pt x="1350122" y="2042973"/>
                </a:lnTo>
                <a:lnTo>
                  <a:pt x="1314444" y="2013481"/>
                </a:lnTo>
                <a:lnTo>
                  <a:pt x="1280954" y="1984562"/>
                </a:lnTo>
                <a:lnTo>
                  <a:pt x="1249632" y="1956232"/>
                </a:lnTo>
                <a:lnTo>
                  <a:pt x="1220460" y="1928505"/>
                </a:lnTo>
                <a:lnTo>
                  <a:pt x="1193417" y="1901398"/>
                </a:lnTo>
                <a:lnTo>
                  <a:pt x="1145643" y="1849103"/>
                </a:lnTo>
                <a:lnTo>
                  <a:pt x="1106155" y="1799468"/>
                </a:lnTo>
                <a:lnTo>
                  <a:pt x="1074800" y="1752615"/>
                </a:lnTo>
                <a:lnTo>
                  <a:pt x="1050474" y="1706740"/>
                </a:lnTo>
                <a:lnTo>
                  <a:pt x="1032656" y="1660753"/>
                </a:lnTo>
                <a:lnTo>
                  <a:pt x="1021353" y="1614706"/>
                </a:lnTo>
                <a:lnTo>
                  <a:pt x="1016569" y="1568654"/>
                </a:lnTo>
                <a:lnTo>
                  <a:pt x="1018309" y="1522648"/>
                </a:lnTo>
                <a:lnTo>
                  <a:pt x="1026581" y="1476740"/>
                </a:lnTo>
                <a:lnTo>
                  <a:pt x="1041386" y="1430988"/>
                </a:lnTo>
                <a:lnTo>
                  <a:pt x="1072325" y="1368719"/>
                </a:lnTo>
                <a:lnTo>
                  <a:pt x="1115534" y="1307449"/>
                </a:lnTo>
                <a:lnTo>
                  <a:pt x="1141782" y="1277156"/>
                </a:lnTo>
                <a:lnTo>
                  <a:pt x="1171146" y="1247074"/>
                </a:lnTo>
                <a:lnTo>
                  <a:pt x="1203644" y="1217188"/>
                </a:lnTo>
                <a:lnTo>
                  <a:pt x="1239291" y="1187487"/>
                </a:lnTo>
                <a:lnTo>
                  <a:pt x="1278104" y="1157958"/>
                </a:lnTo>
                <a:lnTo>
                  <a:pt x="1320099" y="1128586"/>
                </a:lnTo>
                <a:lnTo>
                  <a:pt x="1365292" y="1099359"/>
                </a:lnTo>
                <a:lnTo>
                  <a:pt x="1413701" y="1070264"/>
                </a:lnTo>
                <a:lnTo>
                  <a:pt x="1465341" y="1041288"/>
                </a:lnTo>
                <a:lnTo>
                  <a:pt x="1520228" y="1012417"/>
                </a:lnTo>
                <a:lnTo>
                  <a:pt x="1578379" y="983639"/>
                </a:lnTo>
                <a:lnTo>
                  <a:pt x="1639810" y="954941"/>
                </a:lnTo>
                <a:lnTo>
                  <a:pt x="1676526" y="938517"/>
                </a:lnTo>
                <a:lnTo>
                  <a:pt x="1714350" y="922116"/>
                </a:lnTo>
                <a:lnTo>
                  <a:pt x="1753297" y="905734"/>
                </a:lnTo>
                <a:lnTo>
                  <a:pt x="1793381" y="889364"/>
                </a:lnTo>
                <a:lnTo>
                  <a:pt x="1834617" y="873002"/>
                </a:lnTo>
                <a:lnTo>
                  <a:pt x="1877020" y="856644"/>
                </a:lnTo>
                <a:lnTo>
                  <a:pt x="1965386" y="823914"/>
                </a:lnTo>
                <a:lnTo>
                  <a:pt x="2058596" y="791134"/>
                </a:lnTo>
                <a:lnTo>
                  <a:pt x="2156769" y="758263"/>
                </a:lnTo>
                <a:lnTo>
                  <a:pt x="2260022" y="725261"/>
                </a:lnTo>
                <a:lnTo>
                  <a:pt x="2424685" y="675421"/>
                </a:lnTo>
                <a:lnTo>
                  <a:pt x="2659054" y="607630"/>
                </a:lnTo>
                <a:lnTo>
                  <a:pt x="2770085" y="573309"/>
                </a:lnTo>
                <a:lnTo>
                  <a:pt x="2823000" y="556144"/>
                </a:lnTo>
                <a:lnTo>
                  <a:pt x="2874167" y="538979"/>
                </a:lnTo>
                <a:lnTo>
                  <a:pt x="2923575" y="521820"/>
                </a:lnTo>
                <a:lnTo>
                  <a:pt x="2971215" y="504670"/>
                </a:lnTo>
                <a:lnTo>
                  <a:pt x="3017076" y="487533"/>
                </a:lnTo>
                <a:lnTo>
                  <a:pt x="3061148" y="470412"/>
                </a:lnTo>
                <a:lnTo>
                  <a:pt x="3103421" y="453311"/>
                </a:lnTo>
                <a:lnTo>
                  <a:pt x="3143884" y="436234"/>
                </a:lnTo>
                <a:lnTo>
                  <a:pt x="3182527" y="419184"/>
                </a:lnTo>
                <a:lnTo>
                  <a:pt x="3219339" y="402166"/>
                </a:lnTo>
                <a:lnTo>
                  <a:pt x="3254311" y="385183"/>
                </a:lnTo>
                <a:lnTo>
                  <a:pt x="3294315" y="364513"/>
                </a:lnTo>
                <a:lnTo>
                  <a:pt x="3294315" y="2132"/>
                </a:lnTo>
                <a:lnTo>
                  <a:pt x="3292347" y="2073"/>
                </a:lnTo>
                <a:lnTo>
                  <a:pt x="3103050" y="0"/>
                </a:lnTo>
                <a:close/>
              </a:path>
            </a:pathLst>
          </a:custGeom>
          <a:solidFill>
            <a:srgbClr val="192F5B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208438" y="5874600"/>
            <a:ext cx="195580" cy="79375"/>
          </a:xfrm>
          <a:custGeom>
            <a:avLst/>
            <a:gdLst/>
            <a:ahLst/>
            <a:cxnLst/>
            <a:rect l="l" t="t" r="r" b="b"/>
            <a:pathLst>
              <a:path w="195579" h="79375">
                <a:moveTo>
                  <a:pt x="166649" y="0"/>
                </a:moveTo>
                <a:lnTo>
                  <a:pt x="117813" y="21309"/>
                </a:lnTo>
                <a:lnTo>
                  <a:pt x="32333" y="55351"/>
                </a:lnTo>
                <a:lnTo>
                  <a:pt x="0" y="67411"/>
                </a:lnTo>
                <a:lnTo>
                  <a:pt x="35826" y="79247"/>
                </a:lnTo>
                <a:lnTo>
                  <a:pt x="76238" y="63118"/>
                </a:lnTo>
                <a:lnTo>
                  <a:pt x="136718" y="37658"/>
                </a:lnTo>
                <a:lnTo>
                  <a:pt x="195465" y="10540"/>
                </a:lnTo>
                <a:lnTo>
                  <a:pt x="1666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410876" y="5787618"/>
            <a:ext cx="143510" cy="80010"/>
          </a:xfrm>
          <a:custGeom>
            <a:avLst/>
            <a:gdLst/>
            <a:ahLst/>
            <a:cxnLst/>
            <a:rect l="l" t="t" r="r" b="b"/>
            <a:pathLst>
              <a:path w="143509" h="80010">
                <a:moveTo>
                  <a:pt x="121297" y="0"/>
                </a:moveTo>
                <a:lnTo>
                  <a:pt x="83229" y="25119"/>
                </a:lnTo>
                <a:lnTo>
                  <a:pt x="42989" y="48247"/>
                </a:lnTo>
                <a:lnTo>
                  <a:pt x="0" y="70218"/>
                </a:lnTo>
                <a:lnTo>
                  <a:pt x="28422" y="79629"/>
                </a:lnTo>
                <a:lnTo>
                  <a:pt x="74029" y="54658"/>
                </a:lnTo>
                <a:lnTo>
                  <a:pt x="114561" y="29128"/>
                </a:lnTo>
                <a:lnTo>
                  <a:pt x="140296" y="10541"/>
                </a:lnTo>
                <a:lnTo>
                  <a:pt x="143446" y="8115"/>
                </a:lnTo>
                <a:lnTo>
                  <a:pt x="1212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006520" y="5956808"/>
            <a:ext cx="196850" cy="67945"/>
          </a:xfrm>
          <a:custGeom>
            <a:avLst/>
            <a:gdLst/>
            <a:ahLst/>
            <a:cxnLst/>
            <a:rect l="l" t="t" r="r" b="b"/>
            <a:pathLst>
              <a:path w="196850" h="67945">
                <a:moveTo>
                  <a:pt x="161975" y="0"/>
                </a:moveTo>
                <a:lnTo>
                  <a:pt x="140856" y="7591"/>
                </a:lnTo>
                <a:lnTo>
                  <a:pt x="51447" y="37655"/>
                </a:lnTo>
                <a:lnTo>
                  <a:pt x="0" y="53416"/>
                </a:lnTo>
                <a:lnTo>
                  <a:pt x="42341" y="67373"/>
                </a:lnTo>
                <a:lnTo>
                  <a:pt x="59359" y="62014"/>
                </a:lnTo>
                <a:lnTo>
                  <a:pt x="134161" y="36160"/>
                </a:lnTo>
                <a:lnTo>
                  <a:pt x="158722" y="27351"/>
                </a:lnTo>
                <a:lnTo>
                  <a:pt x="196824" y="12750"/>
                </a:lnTo>
                <a:lnTo>
                  <a:pt x="1619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557967" y="5680938"/>
            <a:ext cx="85090" cy="93980"/>
          </a:xfrm>
          <a:custGeom>
            <a:avLst/>
            <a:gdLst/>
            <a:ahLst/>
            <a:cxnLst/>
            <a:rect l="l" t="t" r="r" b="b"/>
            <a:pathLst>
              <a:path w="85090" h="93979">
                <a:moveTo>
                  <a:pt x="66484" y="0"/>
                </a:moveTo>
                <a:lnTo>
                  <a:pt x="49159" y="35202"/>
                </a:lnTo>
                <a:lnTo>
                  <a:pt x="21692" y="67305"/>
                </a:lnTo>
                <a:lnTo>
                  <a:pt x="0" y="86715"/>
                </a:lnTo>
                <a:lnTo>
                  <a:pt x="21653" y="93865"/>
                </a:lnTo>
                <a:lnTo>
                  <a:pt x="55905" y="57670"/>
                </a:lnTo>
                <a:lnTo>
                  <a:pt x="79997" y="16713"/>
                </a:lnTo>
                <a:lnTo>
                  <a:pt x="84848" y="812"/>
                </a:lnTo>
                <a:lnTo>
                  <a:pt x="664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235351" y="6152057"/>
            <a:ext cx="313690" cy="101600"/>
          </a:xfrm>
          <a:custGeom>
            <a:avLst/>
            <a:gdLst/>
            <a:ahLst/>
            <a:cxnLst/>
            <a:rect l="l" t="t" r="r" b="b"/>
            <a:pathLst>
              <a:path w="313690" h="101600">
                <a:moveTo>
                  <a:pt x="264947" y="0"/>
                </a:moveTo>
                <a:lnTo>
                  <a:pt x="151454" y="34222"/>
                </a:lnTo>
                <a:lnTo>
                  <a:pt x="101212" y="50263"/>
                </a:lnTo>
                <a:lnTo>
                  <a:pt x="0" y="83921"/>
                </a:lnTo>
                <a:lnTo>
                  <a:pt x="52501" y="101231"/>
                </a:lnTo>
                <a:lnTo>
                  <a:pt x="131883" y="74371"/>
                </a:lnTo>
                <a:lnTo>
                  <a:pt x="171413" y="61548"/>
                </a:lnTo>
                <a:lnTo>
                  <a:pt x="313613" y="17805"/>
                </a:lnTo>
                <a:lnTo>
                  <a:pt x="2649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90027" y="7400697"/>
            <a:ext cx="79375" cy="159385"/>
          </a:xfrm>
          <a:custGeom>
            <a:avLst/>
            <a:gdLst/>
            <a:ahLst/>
            <a:cxnLst/>
            <a:rect l="l" t="t" r="r" b="b"/>
            <a:pathLst>
              <a:path w="79375" h="159384">
                <a:moveTo>
                  <a:pt x="43103" y="0"/>
                </a:moveTo>
                <a:lnTo>
                  <a:pt x="0" y="9804"/>
                </a:lnTo>
                <a:lnTo>
                  <a:pt x="3019" y="31455"/>
                </a:lnTo>
                <a:lnTo>
                  <a:pt x="6532" y="52984"/>
                </a:lnTo>
                <a:lnTo>
                  <a:pt x="10538" y="74323"/>
                </a:lnTo>
                <a:lnTo>
                  <a:pt x="15036" y="95402"/>
                </a:lnTo>
                <a:lnTo>
                  <a:pt x="27425" y="143363"/>
                </a:lnTo>
                <a:lnTo>
                  <a:pt x="32457" y="159307"/>
                </a:lnTo>
                <a:lnTo>
                  <a:pt x="79174" y="159307"/>
                </a:lnTo>
                <a:lnTo>
                  <a:pt x="70160" y="131036"/>
                </a:lnTo>
                <a:lnTo>
                  <a:pt x="58204" y="85356"/>
                </a:lnTo>
                <a:lnTo>
                  <a:pt x="53571" y="63888"/>
                </a:lnTo>
                <a:lnTo>
                  <a:pt x="49525" y="42540"/>
                </a:lnTo>
                <a:lnTo>
                  <a:pt x="46043" y="21261"/>
                </a:lnTo>
                <a:lnTo>
                  <a:pt x="431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545472" y="6081522"/>
            <a:ext cx="255270" cy="74930"/>
          </a:xfrm>
          <a:custGeom>
            <a:avLst/>
            <a:gdLst/>
            <a:ahLst/>
            <a:cxnLst/>
            <a:rect l="l" t="t" r="r" b="b"/>
            <a:pathLst>
              <a:path w="255270" h="74929">
                <a:moveTo>
                  <a:pt x="208927" y="0"/>
                </a:moveTo>
                <a:lnTo>
                  <a:pt x="0" y="57416"/>
                </a:lnTo>
                <a:lnTo>
                  <a:pt x="51346" y="74358"/>
                </a:lnTo>
                <a:lnTo>
                  <a:pt x="254965" y="16865"/>
                </a:lnTo>
                <a:lnTo>
                  <a:pt x="2089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501338" y="5530113"/>
            <a:ext cx="92075" cy="36830"/>
          </a:xfrm>
          <a:custGeom>
            <a:avLst/>
            <a:gdLst/>
            <a:ahLst/>
            <a:cxnLst/>
            <a:rect l="l" t="t" r="r" b="b"/>
            <a:pathLst>
              <a:path w="92075" h="36829">
                <a:moveTo>
                  <a:pt x="28257" y="0"/>
                </a:moveTo>
                <a:lnTo>
                  <a:pt x="0" y="9372"/>
                </a:lnTo>
                <a:lnTo>
                  <a:pt x="7061" y="10706"/>
                </a:lnTo>
                <a:lnTo>
                  <a:pt x="14071" y="12268"/>
                </a:lnTo>
                <a:lnTo>
                  <a:pt x="58369" y="28320"/>
                </a:lnTo>
                <a:lnTo>
                  <a:pt x="64096" y="31699"/>
                </a:lnTo>
                <a:lnTo>
                  <a:pt x="67005" y="33350"/>
                </a:lnTo>
                <a:lnTo>
                  <a:pt x="68643" y="34416"/>
                </a:lnTo>
                <a:lnTo>
                  <a:pt x="70358" y="35394"/>
                </a:lnTo>
                <a:lnTo>
                  <a:pt x="72034" y="36410"/>
                </a:lnTo>
                <a:lnTo>
                  <a:pt x="91503" y="30632"/>
                </a:lnTo>
                <a:lnTo>
                  <a:pt x="76667" y="20384"/>
                </a:lnTo>
                <a:lnTo>
                  <a:pt x="61013" y="11972"/>
                </a:lnTo>
                <a:lnTo>
                  <a:pt x="44794" y="5232"/>
                </a:lnTo>
                <a:lnTo>
                  <a:pt x="282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592066" y="5575693"/>
            <a:ext cx="53975" cy="86360"/>
          </a:xfrm>
          <a:custGeom>
            <a:avLst/>
            <a:gdLst/>
            <a:ahLst/>
            <a:cxnLst/>
            <a:rect l="l" t="t" r="r" b="b"/>
            <a:pathLst>
              <a:path w="53975" h="86360">
                <a:moveTo>
                  <a:pt x="17792" y="0"/>
                </a:moveTo>
                <a:lnTo>
                  <a:pt x="0" y="5880"/>
                </a:lnTo>
                <a:lnTo>
                  <a:pt x="9156" y="15024"/>
                </a:lnTo>
                <a:lnTo>
                  <a:pt x="11226" y="18224"/>
                </a:lnTo>
                <a:lnTo>
                  <a:pt x="13423" y="20980"/>
                </a:lnTo>
                <a:lnTo>
                  <a:pt x="18351" y="27406"/>
                </a:lnTo>
                <a:lnTo>
                  <a:pt x="19138" y="28473"/>
                </a:lnTo>
                <a:lnTo>
                  <a:pt x="19494" y="29070"/>
                </a:lnTo>
                <a:lnTo>
                  <a:pt x="21208" y="31991"/>
                </a:lnTo>
                <a:lnTo>
                  <a:pt x="23152" y="34772"/>
                </a:lnTo>
                <a:lnTo>
                  <a:pt x="24650" y="37795"/>
                </a:lnTo>
                <a:lnTo>
                  <a:pt x="36145" y="78460"/>
                </a:lnTo>
                <a:lnTo>
                  <a:pt x="36169" y="82626"/>
                </a:lnTo>
                <a:lnTo>
                  <a:pt x="35928" y="86042"/>
                </a:lnTo>
                <a:lnTo>
                  <a:pt x="53733" y="86271"/>
                </a:lnTo>
                <a:lnTo>
                  <a:pt x="53898" y="82626"/>
                </a:lnTo>
                <a:lnTo>
                  <a:pt x="53898" y="78460"/>
                </a:lnTo>
                <a:lnTo>
                  <a:pt x="53682" y="74561"/>
                </a:lnTo>
                <a:lnTo>
                  <a:pt x="43675" y="36233"/>
                </a:lnTo>
                <a:lnTo>
                  <a:pt x="39763" y="29540"/>
                </a:lnTo>
                <a:lnTo>
                  <a:pt x="37998" y="26073"/>
                </a:lnTo>
                <a:lnTo>
                  <a:pt x="35788" y="22923"/>
                </a:lnTo>
                <a:lnTo>
                  <a:pt x="33781" y="19672"/>
                </a:lnTo>
                <a:lnTo>
                  <a:pt x="33362" y="19075"/>
                </a:lnTo>
                <a:lnTo>
                  <a:pt x="32651" y="18008"/>
                </a:lnTo>
                <a:lnTo>
                  <a:pt x="26835" y="10566"/>
                </a:lnTo>
                <a:lnTo>
                  <a:pt x="24523" y="7759"/>
                </a:lnTo>
                <a:lnTo>
                  <a:pt x="22656" y="4914"/>
                </a:lnTo>
                <a:lnTo>
                  <a:pt x="19977" y="2158"/>
                </a:lnTo>
                <a:lnTo>
                  <a:pt x="17792" y="0"/>
                </a:lnTo>
                <a:close/>
              </a:path>
              <a:path w="53975" h="86360">
                <a:moveTo>
                  <a:pt x="18732" y="27952"/>
                </a:moveTo>
                <a:lnTo>
                  <a:pt x="19087" y="28473"/>
                </a:lnTo>
                <a:lnTo>
                  <a:pt x="18732" y="27952"/>
                </a:lnTo>
                <a:close/>
              </a:path>
              <a:path w="53975" h="86360">
                <a:moveTo>
                  <a:pt x="33397" y="19075"/>
                </a:moveTo>
                <a:lnTo>
                  <a:pt x="33566" y="19316"/>
                </a:lnTo>
                <a:lnTo>
                  <a:pt x="33397" y="190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357434" y="5517032"/>
            <a:ext cx="133985" cy="17145"/>
          </a:xfrm>
          <a:custGeom>
            <a:avLst/>
            <a:gdLst/>
            <a:ahLst/>
            <a:cxnLst/>
            <a:rect l="l" t="t" r="r" b="b"/>
            <a:pathLst>
              <a:path w="133984" h="17145">
                <a:moveTo>
                  <a:pt x="39738" y="0"/>
                </a:moveTo>
                <a:lnTo>
                  <a:pt x="0" y="13220"/>
                </a:lnTo>
                <a:lnTo>
                  <a:pt x="21537" y="13561"/>
                </a:lnTo>
                <a:lnTo>
                  <a:pt x="43075" y="14119"/>
                </a:lnTo>
                <a:lnTo>
                  <a:pt x="64608" y="14910"/>
                </a:lnTo>
                <a:lnTo>
                  <a:pt x="89306" y="16103"/>
                </a:lnTo>
                <a:lnTo>
                  <a:pt x="92494" y="16395"/>
                </a:lnTo>
                <a:lnTo>
                  <a:pt x="95707" y="16598"/>
                </a:lnTo>
                <a:lnTo>
                  <a:pt x="133616" y="5334"/>
                </a:lnTo>
                <a:lnTo>
                  <a:pt x="121821" y="3896"/>
                </a:lnTo>
                <a:lnTo>
                  <a:pt x="110085" y="2765"/>
                </a:lnTo>
                <a:lnTo>
                  <a:pt x="98417" y="1915"/>
                </a:lnTo>
                <a:lnTo>
                  <a:pt x="86829" y="1320"/>
                </a:lnTo>
                <a:lnTo>
                  <a:pt x="51507" y="227"/>
                </a:lnTo>
                <a:lnTo>
                  <a:pt x="39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956243" y="6250089"/>
            <a:ext cx="288290" cy="108585"/>
          </a:xfrm>
          <a:custGeom>
            <a:avLst/>
            <a:gdLst/>
            <a:ahLst/>
            <a:cxnLst/>
            <a:rect l="l" t="t" r="r" b="b"/>
            <a:pathLst>
              <a:path w="288290" h="108585">
                <a:moveTo>
                  <a:pt x="238074" y="0"/>
                </a:moveTo>
                <a:lnTo>
                  <a:pt x="105016" y="48691"/>
                </a:lnTo>
                <a:lnTo>
                  <a:pt x="0" y="91274"/>
                </a:lnTo>
                <a:lnTo>
                  <a:pt x="51892" y="108394"/>
                </a:lnTo>
                <a:lnTo>
                  <a:pt x="118249" y="80937"/>
                </a:lnTo>
                <a:lnTo>
                  <a:pt x="262102" y="27025"/>
                </a:lnTo>
                <a:lnTo>
                  <a:pt x="287832" y="18199"/>
                </a:lnTo>
                <a:lnTo>
                  <a:pt x="2380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800856" y="6023444"/>
            <a:ext cx="203200" cy="61594"/>
          </a:xfrm>
          <a:custGeom>
            <a:avLst/>
            <a:gdLst/>
            <a:ahLst/>
            <a:cxnLst/>
            <a:rect l="l" t="t" r="r" b="b"/>
            <a:pathLst>
              <a:path w="203200" h="61595">
                <a:moveTo>
                  <a:pt x="161582" y="0"/>
                </a:moveTo>
                <a:lnTo>
                  <a:pt x="76441" y="24536"/>
                </a:lnTo>
                <a:lnTo>
                  <a:pt x="0" y="45516"/>
                </a:lnTo>
                <a:lnTo>
                  <a:pt x="47802" y="61302"/>
                </a:lnTo>
                <a:lnTo>
                  <a:pt x="83921" y="50952"/>
                </a:lnTo>
                <a:lnTo>
                  <a:pt x="188404" y="19672"/>
                </a:lnTo>
                <a:lnTo>
                  <a:pt x="193243" y="18161"/>
                </a:lnTo>
                <a:lnTo>
                  <a:pt x="202780" y="15113"/>
                </a:lnTo>
                <a:lnTo>
                  <a:pt x="1615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263242" y="6526727"/>
            <a:ext cx="358775" cy="227965"/>
          </a:xfrm>
          <a:custGeom>
            <a:avLst/>
            <a:gdLst/>
            <a:ahLst/>
            <a:cxnLst/>
            <a:rect l="l" t="t" r="r" b="b"/>
            <a:pathLst>
              <a:path w="358775" h="227965">
                <a:moveTo>
                  <a:pt x="311137" y="0"/>
                </a:moveTo>
                <a:lnTo>
                  <a:pt x="277561" y="19605"/>
                </a:lnTo>
                <a:lnTo>
                  <a:pt x="244119" y="39839"/>
                </a:lnTo>
                <a:lnTo>
                  <a:pt x="198617" y="68661"/>
                </a:lnTo>
                <a:lnTo>
                  <a:pt x="153592" y="98834"/>
                </a:lnTo>
                <a:lnTo>
                  <a:pt x="109218" y="130523"/>
                </a:lnTo>
                <a:lnTo>
                  <a:pt x="65672" y="163893"/>
                </a:lnTo>
                <a:lnTo>
                  <a:pt x="23126" y="199110"/>
                </a:lnTo>
                <a:lnTo>
                  <a:pt x="0" y="219544"/>
                </a:lnTo>
                <a:lnTo>
                  <a:pt x="52171" y="227736"/>
                </a:lnTo>
                <a:lnTo>
                  <a:pt x="92864" y="193810"/>
                </a:lnTo>
                <a:lnTo>
                  <a:pt x="134647" y="161511"/>
                </a:lnTo>
                <a:lnTo>
                  <a:pt x="177340" y="130702"/>
                </a:lnTo>
                <a:lnTo>
                  <a:pt x="220765" y="101243"/>
                </a:lnTo>
                <a:lnTo>
                  <a:pt x="264744" y="72999"/>
                </a:lnTo>
                <a:lnTo>
                  <a:pt x="311481" y="44573"/>
                </a:lnTo>
                <a:lnTo>
                  <a:pt x="358647" y="17386"/>
                </a:lnTo>
                <a:lnTo>
                  <a:pt x="3111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612631" y="6356701"/>
            <a:ext cx="356235" cy="165100"/>
          </a:xfrm>
          <a:custGeom>
            <a:avLst/>
            <a:gdLst/>
            <a:ahLst/>
            <a:cxnLst/>
            <a:rect l="l" t="t" r="r" b="b"/>
            <a:pathLst>
              <a:path w="356234" h="165100">
                <a:moveTo>
                  <a:pt x="305739" y="0"/>
                </a:moveTo>
                <a:lnTo>
                  <a:pt x="229102" y="33658"/>
                </a:lnTo>
                <a:lnTo>
                  <a:pt x="141121" y="74939"/>
                </a:lnTo>
                <a:lnTo>
                  <a:pt x="67818" y="111836"/>
                </a:lnTo>
                <a:lnTo>
                  <a:pt x="10109" y="142963"/>
                </a:lnTo>
                <a:lnTo>
                  <a:pt x="6692" y="144779"/>
                </a:lnTo>
                <a:lnTo>
                  <a:pt x="3378" y="146761"/>
                </a:lnTo>
                <a:lnTo>
                  <a:pt x="0" y="148628"/>
                </a:lnTo>
                <a:lnTo>
                  <a:pt x="49504" y="164972"/>
                </a:lnTo>
                <a:lnTo>
                  <a:pt x="85864" y="145072"/>
                </a:lnTo>
                <a:lnTo>
                  <a:pt x="157559" y="108379"/>
                </a:lnTo>
                <a:lnTo>
                  <a:pt x="229839" y="73726"/>
                </a:lnTo>
                <a:lnTo>
                  <a:pt x="316725" y="34416"/>
                </a:lnTo>
                <a:lnTo>
                  <a:pt x="355663" y="18275"/>
                </a:lnTo>
                <a:lnTo>
                  <a:pt x="3057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987868" y="6802851"/>
            <a:ext cx="269240" cy="433070"/>
          </a:xfrm>
          <a:custGeom>
            <a:avLst/>
            <a:gdLst/>
            <a:ahLst/>
            <a:cxnLst/>
            <a:rect l="l" t="t" r="r" b="b"/>
            <a:pathLst>
              <a:path w="269240" h="433070">
                <a:moveTo>
                  <a:pt x="216928" y="0"/>
                </a:moveTo>
                <a:lnTo>
                  <a:pt x="188397" y="30835"/>
                </a:lnTo>
                <a:lnTo>
                  <a:pt x="161070" y="63001"/>
                </a:lnTo>
                <a:lnTo>
                  <a:pt x="135139" y="96572"/>
                </a:lnTo>
                <a:lnTo>
                  <a:pt x="110794" y="131622"/>
                </a:lnTo>
                <a:lnTo>
                  <a:pt x="85743" y="172360"/>
                </a:lnTo>
                <a:lnTo>
                  <a:pt x="63311" y="214929"/>
                </a:lnTo>
                <a:lnTo>
                  <a:pt x="43732" y="259140"/>
                </a:lnTo>
                <a:lnTo>
                  <a:pt x="27239" y="304800"/>
                </a:lnTo>
                <a:lnTo>
                  <a:pt x="14065" y="351720"/>
                </a:lnTo>
                <a:lnTo>
                  <a:pt x="4445" y="399707"/>
                </a:lnTo>
                <a:lnTo>
                  <a:pt x="0" y="432498"/>
                </a:lnTo>
                <a:lnTo>
                  <a:pt x="44704" y="425208"/>
                </a:lnTo>
                <a:lnTo>
                  <a:pt x="45504" y="419036"/>
                </a:lnTo>
                <a:lnTo>
                  <a:pt x="46151" y="412800"/>
                </a:lnTo>
                <a:lnTo>
                  <a:pt x="47129" y="406654"/>
                </a:lnTo>
                <a:lnTo>
                  <a:pt x="58117" y="352885"/>
                </a:lnTo>
                <a:lnTo>
                  <a:pt x="73824" y="300544"/>
                </a:lnTo>
                <a:lnTo>
                  <a:pt x="93919" y="249878"/>
                </a:lnTo>
                <a:lnTo>
                  <a:pt x="118074" y="201133"/>
                </a:lnTo>
                <a:lnTo>
                  <a:pt x="145961" y="154559"/>
                </a:lnTo>
                <a:lnTo>
                  <a:pt x="173615" y="114820"/>
                </a:lnTo>
                <a:lnTo>
                  <a:pt x="203493" y="76873"/>
                </a:lnTo>
                <a:lnTo>
                  <a:pt x="235316" y="40630"/>
                </a:lnTo>
                <a:lnTo>
                  <a:pt x="268808" y="6007"/>
                </a:lnTo>
                <a:lnTo>
                  <a:pt x="2169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562625" y="745093"/>
            <a:ext cx="956814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90">
              <a:lnSpc>
                <a:spcPct val="100000"/>
              </a:lnSpc>
            </a:pPr>
            <a:r>
              <a:rPr lang="ru-RU" spc="-105" dirty="0" smtClean="0">
                <a:latin typeface="Calibri" panose="020F0502020204030204" pitchFamily="34" charset="0"/>
              </a:rPr>
              <a:t>О КОМПАНИИ</a:t>
            </a:r>
            <a:endParaRPr spc="185" dirty="0">
              <a:latin typeface="Calibri" panose="020F0502020204030204" pitchFamily="34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84491" y="1190624"/>
            <a:ext cx="6704861" cy="45719"/>
          </a:xfrm>
          <a:custGeom>
            <a:avLst/>
            <a:gdLst/>
            <a:ahLst/>
            <a:cxnLst/>
            <a:rect l="l" t="t" r="r" b="b"/>
            <a:pathLst>
              <a:path w="5448300">
                <a:moveTo>
                  <a:pt x="5448007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72BC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07248" y="2333625"/>
            <a:ext cx="6682105" cy="0"/>
          </a:xfrm>
          <a:custGeom>
            <a:avLst/>
            <a:gdLst/>
            <a:ahLst/>
            <a:cxnLst/>
            <a:rect l="l" t="t" r="r" b="b"/>
            <a:pathLst>
              <a:path w="6682105">
                <a:moveTo>
                  <a:pt x="668157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72BC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842792" y="6950567"/>
            <a:ext cx="2387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370"/>
              </a:lnSpc>
            </a:pPr>
            <a:fld id="{81D60167-4931-47E6-BA6A-407CBD079E47}" type="slidenum">
              <a:rPr sz="2400" spc="240" dirty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2</a:t>
            </a:fld>
            <a:endParaRPr sz="2400" dirty="0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93048" y="1343025"/>
            <a:ext cx="668210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spc="25" dirty="0">
                <a:solidFill>
                  <a:srgbClr val="0072BC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mbria"/>
              </a:rPr>
              <a:t>ООО «Новые технологии строительства</a:t>
            </a:r>
            <a:r>
              <a:rPr lang="ru-RU" sz="1700" b="1" spc="25" dirty="0" smtClean="0">
                <a:solidFill>
                  <a:srgbClr val="0072BC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mbria"/>
              </a:rPr>
              <a:t>»</a:t>
            </a:r>
            <a:r>
              <a:rPr lang="ru-RU" sz="1700" spc="25" dirty="0" smtClean="0">
                <a:solidFill>
                  <a:srgbClr val="0072BC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mbria"/>
              </a:rPr>
              <a:t>, является портфельной  компанией </a:t>
            </a:r>
            <a:r>
              <a:rPr lang="ru-RU" sz="1700" spc="25" dirty="0">
                <a:solidFill>
                  <a:srgbClr val="0072BC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mbria"/>
              </a:rPr>
              <a:t>АО «РОСНАНО</a:t>
            </a:r>
            <a:r>
              <a:rPr lang="ru-RU" sz="1700" spc="25" dirty="0" smtClean="0">
                <a:solidFill>
                  <a:srgbClr val="0072BC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mbria"/>
              </a:rPr>
              <a:t>», и специализируется на выпуске инновационного модификатора </a:t>
            </a:r>
            <a:r>
              <a:rPr lang="ru-RU" sz="1700" spc="25" dirty="0">
                <a:solidFill>
                  <a:srgbClr val="0072BC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mbria"/>
              </a:rPr>
              <a:t>для асфальтобетонных смесей.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07248" y="5811507"/>
            <a:ext cx="6682105" cy="877163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700" spc="25" dirty="0" smtClean="0">
                <a:solidFill>
                  <a:srgbClr val="0072BC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mbria"/>
              </a:rPr>
              <a:t>Модификатор УНИРЕМ </a:t>
            </a:r>
            <a:r>
              <a:rPr lang="ru-RU" sz="1700" spc="25" dirty="0">
                <a:solidFill>
                  <a:srgbClr val="0072BC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mbria"/>
              </a:rPr>
              <a:t>внесен в реестр инновационных продуктов, технологий и услуг, рекомендуемых к использованию в Российской Федерации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07248" y="2424232"/>
            <a:ext cx="668210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spc="25" dirty="0">
                <a:latin typeface="Calibri" panose="020F0502020204030204" pitchFamily="34" charset="0"/>
                <a:ea typeface="Cambria Math" panose="02040503050406030204" pitchFamily="18" charset="0"/>
                <a:cs typeface="Cambria"/>
              </a:rPr>
              <a:t>Выпускаемый компанией модификатор УНИРЕМ </a:t>
            </a:r>
            <a:r>
              <a:rPr lang="ru-RU" sz="1700" spc="25" dirty="0">
                <a:latin typeface="Calibri" panose="020F0502020204030204" pitchFamily="34" charset="0"/>
                <a:ea typeface="Cambria Math" panose="02040503050406030204" pitchFamily="18" charset="0"/>
                <a:cs typeface="Cambria"/>
              </a:rPr>
              <a:t>– это композиционный материал, предназначенный для модифицирования асфальтобетонных смесей, содержащий в качестве основы активный порошок дискретно-девулканизированной резины, а также целевые и функциональные добавки.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07248" y="4162425"/>
            <a:ext cx="6682105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latin typeface="Calibri" panose="020F0502020204030204" pitchFamily="34" charset="0"/>
                <a:ea typeface="Cambria Math" panose="02040503050406030204" pitchFamily="18" charset="0"/>
              </a:rPr>
              <a:t>Дорожные покрытия с применением модификатора УНИРЕМ относятся к материалам повышенной долговечности и характеризуются высокой </a:t>
            </a:r>
            <a:r>
              <a:rPr lang="ru-RU" sz="1700" dirty="0" err="1">
                <a:latin typeface="Calibri" panose="020F0502020204030204" pitchFamily="34" charset="0"/>
                <a:ea typeface="Cambria Math" panose="02040503050406030204" pitchFamily="18" charset="0"/>
              </a:rPr>
              <a:t>сдвигоустойчивостью</a:t>
            </a:r>
            <a:r>
              <a:rPr lang="ru-RU" sz="1700" dirty="0">
                <a:latin typeface="Calibri" panose="020F0502020204030204" pitchFamily="34" charset="0"/>
                <a:ea typeface="Cambria Math" panose="02040503050406030204" pitchFamily="18" charset="0"/>
              </a:rPr>
              <a:t>, устойчивостью к колее- и трещинообразованию, повышенной водостойкостью, высокой ударной вязкостью при отрицательных температурах.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786033" y="3426179"/>
            <a:ext cx="2456234" cy="75405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alpha val="5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НОВЫЕ </a:t>
            </a:r>
            <a:r>
              <a:rPr lang="ru-RU" sz="1900" dirty="0" smtClean="0">
                <a:solidFill>
                  <a:schemeClr val="bg1"/>
                </a:solidFill>
              </a:rPr>
              <a:t>ТЕХНОЛОГИИ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СТРОИТЕЛЬСТВА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79" y="2181225"/>
            <a:ext cx="2133385" cy="1237267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55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3657" y="12"/>
            <a:ext cx="2715831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36163" y="5431603"/>
            <a:ext cx="3355975" cy="2128520"/>
          </a:xfrm>
          <a:custGeom>
            <a:avLst/>
            <a:gdLst/>
            <a:ahLst/>
            <a:cxnLst/>
            <a:rect l="l" t="t" r="r" b="b"/>
            <a:pathLst>
              <a:path w="3355975" h="2128520">
                <a:moveTo>
                  <a:pt x="3308292" y="0"/>
                </a:moveTo>
                <a:lnTo>
                  <a:pt x="3249342" y="1106"/>
                </a:lnTo>
                <a:lnTo>
                  <a:pt x="3188662" y="3597"/>
                </a:lnTo>
                <a:lnTo>
                  <a:pt x="3126948" y="7183"/>
                </a:lnTo>
                <a:lnTo>
                  <a:pt x="3003198" y="16480"/>
                </a:lnTo>
                <a:lnTo>
                  <a:pt x="3003198" y="271737"/>
                </a:lnTo>
                <a:lnTo>
                  <a:pt x="3002754" y="271737"/>
                </a:lnTo>
                <a:lnTo>
                  <a:pt x="2974980" y="339187"/>
                </a:lnTo>
                <a:lnTo>
                  <a:pt x="2945001" y="368891"/>
                </a:lnTo>
                <a:lnTo>
                  <a:pt x="2906788" y="396012"/>
                </a:lnTo>
                <a:lnTo>
                  <a:pt x="2862215" y="420625"/>
                </a:lnTo>
                <a:lnTo>
                  <a:pt x="2813153" y="442803"/>
                </a:lnTo>
                <a:lnTo>
                  <a:pt x="2761474" y="462619"/>
                </a:lnTo>
                <a:lnTo>
                  <a:pt x="2709049" y="480148"/>
                </a:lnTo>
                <a:lnTo>
                  <a:pt x="2657751" y="495464"/>
                </a:lnTo>
                <a:lnTo>
                  <a:pt x="2609450" y="508639"/>
                </a:lnTo>
                <a:lnTo>
                  <a:pt x="2501256" y="536063"/>
                </a:lnTo>
                <a:lnTo>
                  <a:pt x="2355787" y="576746"/>
                </a:lnTo>
                <a:lnTo>
                  <a:pt x="2211029" y="619607"/>
                </a:lnTo>
                <a:lnTo>
                  <a:pt x="2018811" y="679385"/>
                </a:lnTo>
                <a:lnTo>
                  <a:pt x="1443843" y="867257"/>
                </a:lnTo>
                <a:lnTo>
                  <a:pt x="1396150" y="884100"/>
                </a:lnTo>
                <a:lnTo>
                  <a:pt x="1348497" y="901728"/>
                </a:lnTo>
                <a:lnTo>
                  <a:pt x="1300922" y="920088"/>
                </a:lnTo>
                <a:lnTo>
                  <a:pt x="1253459" y="939127"/>
                </a:lnTo>
                <a:lnTo>
                  <a:pt x="1206145" y="958793"/>
                </a:lnTo>
                <a:lnTo>
                  <a:pt x="1159014" y="979032"/>
                </a:lnTo>
                <a:lnTo>
                  <a:pt x="1112103" y="999793"/>
                </a:lnTo>
                <a:lnTo>
                  <a:pt x="1065446" y="1021021"/>
                </a:lnTo>
                <a:lnTo>
                  <a:pt x="1019081" y="1042665"/>
                </a:lnTo>
                <a:lnTo>
                  <a:pt x="973042" y="1064672"/>
                </a:lnTo>
                <a:lnTo>
                  <a:pt x="927365" y="1086988"/>
                </a:lnTo>
                <a:lnTo>
                  <a:pt x="837239" y="1132340"/>
                </a:lnTo>
                <a:lnTo>
                  <a:pt x="793693" y="1155096"/>
                </a:lnTo>
                <a:lnTo>
                  <a:pt x="750508" y="1178598"/>
                </a:lnTo>
                <a:lnTo>
                  <a:pt x="707752" y="1202900"/>
                </a:lnTo>
                <a:lnTo>
                  <a:pt x="665493" y="1228053"/>
                </a:lnTo>
                <a:lnTo>
                  <a:pt x="623798" y="1254111"/>
                </a:lnTo>
                <a:lnTo>
                  <a:pt x="582736" y="1281125"/>
                </a:lnTo>
                <a:lnTo>
                  <a:pt x="542374" y="1309148"/>
                </a:lnTo>
                <a:lnTo>
                  <a:pt x="502781" y="1338233"/>
                </a:lnTo>
                <a:lnTo>
                  <a:pt x="464022" y="1368431"/>
                </a:lnTo>
                <a:lnTo>
                  <a:pt x="426168" y="1399795"/>
                </a:lnTo>
                <a:lnTo>
                  <a:pt x="389284" y="1432378"/>
                </a:lnTo>
                <a:lnTo>
                  <a:pt x="352272" y="1467269"/>
                </a:lnTo>
                <a:lnTo>
                  <a:pt x="316127" y="1503636"/>
                </a:lnTo>
                <a:lnTo>
                  <a:pt x="281025" y="1541428"/>
                </a:lnTo>
                <a:lnTo>
                  <a:pt x="247140" y="1580589"/>
                </a:lnTo>
                <a:lnTo>
                  <a:pt x="214650" y="1621068"/>
                </a:lnTo>
                <a:lnTo>
                  <a:pt x="183729" y="1662812"/>
                </a:lnTo>
                <a:lnTo>
                  <a:pt x="154553" y="1705766"/>
                </a:lnTo>
                <a:lnTo>
                  <a:pt x="127299" y="1749878"/>
                </a:lnTo>
                <a:lnTo>
                  <a:pt x="102079" y="1795220"/>
                </a:lnTo>
                <a:lnTo>
                  <a:pt x="79255" y="1841364"/>
                </a:lnTo>
                <a:lnTo>
                  <a:pt x="58817" y="1888632"/>
                </a:lnTo>
                <a:lnTo>
                  <a:pt x="41003" y="1936845"/>
                </a:lnTo>
                <a:lnTo>
                  <a:pt x="25988" y="1985950"/>
                </a:lnTo>
                <a:lnTo>
                  <a:pt x="13949" y="2035894"/>
                </a:lnTo>
                <a:lnTo>
                  <a:pt x="5464" y="2083575"/>
                </a:lnTo>
                <a:lnTo>
                  <a:pt x="0" y="2128401"/>
                </a:lnTo>
                <a:lnTo>
                  <a:pt x="1589038" y="2128401"/>
                </a:lnTo>
                <a:lnTo>
                  <a:pt x="1583351" y="2124646"/>
                </a:lnTo>
                <a:lnTo>
                  <a:pt x="1541107" y="2095882"/>
                </a:lnTo>
                <a:lnTo>
                  <a:pt x="1500424" y="2067245"/>
                </a:lnTo>
                <a:lnTo>
                  <a:pt x="1461412" y="2038769"/>
                </a:lnTo>
                <a:lnTo>
                  <a:pt x="1424180" y="2010487"/>
                </a:lnTo>
                <a:lnTo>
                  <a:pt x="1388835" y="1982433"/>
                </a:lnTo>
                <a:lnTo>
                  <a:pt x="1355487" y="1954639"/>
                </a:lnTo>
                <a:lnTo>
                  <a:pt x="1324244" y="1927140"/>
                </a:lnTo>
                <a:lnTo>
                  <a:pt x="1295215" y="1899968"/>
                </a:lnTo>
                <a:lnTo>
                  <a:pt x="1244235" y="1846739"/>
                </a:lnTo>
                <a:lnTo>
                  <a:pt x="1203333" y="1795095"/>
                </a:lnTo>
                <a:lnTo>
                  <a:pt x="1170253" y="1739387"/>
                </a:lnTo>
                <a:lnTo>
                  <a:pt x="1147206" y="1678876"/>
                </a:lnTo>
                <a:lnTo>
                  <a:pt x="1137663" y="1619821"/>
                </a:lnTo>
                <a:lnTo>
                  <a:pt x="1137709" y="1590843"/>
                </a:lnTo>
                <a:lnTo>
                  <a:pt x="1146947" y="1533991"/>
                </a:lnTo>
                <a:lnTo>
                  <a:pt x="1167724" y="1478621"/>
                </a:lnTo>
                <a:lnTo>
                  <a:pt x="1199252" y="1424743"/>
                </a:lnTo>
                <a:lnTo>
                  <a:pt x="1240748" y="1372368"/>
                </a:lnTo>
                <a:lnTo>
                  <a:pt x="1291423" y="1321504"/>
                </a:lnTo>
                <a:lnTo>
                  <a:pt x="1350494" y="1272163"/>
                </a:lnTo>
                <a:lnTo>
                  <a:pt x="1382931" y="1248067"/>
                </a:lnTo>
                <a:lnTo>
                  <a:pt x="1417173" y="1224355"/>
                </a:lnTo>
                <a:lnTo>
                  <a:pt x="1453120" y="1201029"/>
                </a:lnTo>
                <a:lnTo>
                  <a:pt x="1490674" y="1178091"/>
                </a:lnTo>
                <a:lnTo>
                  <a:pt x="1529738" y="1155540"/>
                </a:lnTo>
                <a:lnTo>
                  <a:pt x="1570213" y="1133379"/>
                </a:lnTo>
                <a:lnTo>
                  <a:pt x="1612000" y="1111609"/>
                </a:lnTo>
                <a:lnTo>
                  <a:pt x="1655002" y="1090231"/>
                </a:lnTo>
                <a:lnTo>
                  <a:pt x="1699119" y="1069246"/>
                </a:lnTo>
                <a:lnTo>
                  <a:pt x="1744255" y="1048657"/>
                </a:lnTo>
                <a:lnTo>
                  <a:pt x="1790311" y="1028463"/>
                </a:lnTo>
                <a:lnTo>
                  <a:pt x="1837188" y="1008666"/>
                </a:lnTo>
                <a:lnTo>
                  <a:pt x="1884788" y="989268"/>
                </a:lnTo>
                <a:lnTo>
                  <a:pt x="1933013" y="970270"/>
                </a:lnTo>
                <a:lnTo>
                  <a:pt x="1981765" y="951673"/>
                </a:lnTo>
                <a:lnTo>
                  <a:pt x="2030945" y="933479"/>
                </a:lnTo>
                <a:lnTo>
                  <a:pt x="2130199" y="898302"/>
                </a:lnTo>
                <a:lnTo>
                  <a:pt x="2229987" y="864750"/>
                </a:lnTo>
                <a:lnTo>
                  <a:pt x="2329524" y="832833"/>
                </a:lnTo>
                <a:lnTo>
                  <a:pt x="2476639" y="788047"/>
                </a:lnTo>
                <a:lnTo>
                  <a:pt x="2708306" y="721164"/>
                </a:lnTo>
                <a:lnTo>
                  <a:pt x="2793309" y="695516"/>
                </a:lnTo>
                <a:lnTo>
                  <a:pt x="2873852" y="670059"/>
                </a:lnTo>
                <a:lnTo>
                  <a:pt x="2950009" y="644799"/>
                </a:lnTo>
                <a:lnTo>
                  <a:pt x="3021855" y="619741"/>
                </a:lnTo>
                <a:lnTo>
                  <a:pt x="3089464" y="594890"/>
                </a:lnTo>
                <a:lnTo>
                  <a:pt x="3152910" y="570253"/>
                </a:lnTo>
                <a:lnTo>
                  <a:pt x="3212267" y="545836"/>
                </a:lnTo>
                <a:lnTo>
                  <a:pt x="3267611" y="521644"/>
                </a:lnTo>
                <a:lnTo>
                  <a:pt x="3319014" y="497683"/>
                </a:lnTo>
                <a:lnTo>
                  <a:pt x="3355839" y="479304"/>
                </a:lnTo>
                <a:lnTo>
                  <a:pt x="3355839" y="477"/>
                </a:lnTo>
                <a:lnTo>
                  <a:pt x="3308292" y="0"/>
                </a:lnTo>
                <a:close/>
              </a:path>
            </a:pathLst>
          </a:custGeom>
          <a:solidFill>
            <a:srgbClr val="192F5B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77787" y="5471089"/>
            <a:ext cx="3314700" cy="2089150"/>
          </a:xfrm>
          <a:custGeom>
            <a:avLst/>
            <a:gdLst/>
            <a:ahLst/>
            <a:cxnLst/>
            <a:rect l="l" t="t" r="r" b="b"/>
            <a:pathLst>
              <a:path w="3314700" h="2089150">
                <a:moveTo>
                  <a:pt x="3264947" y="0"/>
                </a:moveTo>
                <a:lnTo>
                  <a:pt x="3216315" y="861"/>
                </a:lnTo>
                <a:lnTo>
                  <a:pt x="3166338" y="2712"/>
                </a:lnTo>
                <a:lnTo>
                  <a:pt x="3115445" y="5383"/>
                </a:lnTo>
                <a:lnTo>
                  <a:pt x="3064066" y="8703"/>
                </a:lnTo>
                <a:lnTo>
                  <a:pt x="2961574" y="16605"/>
                </a:lnTo>
                <a:lnTo>
                  <a:pt x="2961574" y="149955"/>
                </a:lnTo>
                <a:lnTo>
                  <a:pt x="2975423" y="161103"/>
                </a:lnTo>
                <a:lnTo>
                  <a:pt x="2986288" y="173796"/>
                </a:lnTo>
                <a:lnTo>
                  <a:pt x="2994096" y="188142"/>
                </a:lnTo>
                <a:lnTo>
                  <a:pt x="2998772" y="204248"/>
                </a:lnTo>
                <a:lnTo>
                  <a:pt x="3001631" y="229141"/>
                </a:lnTo>
                <a:lnTo>
                  <a:pt x="3000207" y="253096"/>
                </a:lnTo>
                <a:lnTo>
                  <a:pt x="2979868" y="299413"/>
                </a:lnTo>
                <a:lnTo>
                  <a:pt x="2928474" y="345645"/>
                </a:lnTo>
                <a:lnTo>
                  <a:pt x="2888232" y="369493"/>
                </a:lnTo>
                <a:lnTo>
                  <a:pt x="2836745" y="394237"/>
                </a:lnTo>
                <a:lnTo>
                  <a:pt x="2772854" y="420183"/>
                </a:lnTo>
                <a:lnTo>
                  <a:pt x="2695398" y="447637"/>
                </a:lnTo>
                <a:lnTo>
                  <a:pt x="2603218" y="476904"/>
                </a:lnTo>
                <a:lnTo>
                  <a:pt x="2018593" y="651693"/>
                </a:lnTo>
                <a:lnTo>
                  <a:pt x="1809983" y="718894"/>
                </a:lnTo>
                <a:lnTo>
                  <a:pt x="1571689" y="799781"/>
                </a:lnTo>
                <a:lnTo>
                  <a:pt x="1299804" y="896969"/>
                </a:lnTo>
                <a:lnTo>
                  <a:pt x="1238924" y="919796"/>
                </a:lnTo>
                <a:lnTo>
                  <a:pt x="1179688" y="943071"/>
                </a:lnTo>
                <a:lnTo>
                  <a:pt x="1122083" y="966775"/>
                </a:lnTo>
                <a:lnTo>
                  <a:pt x="1066093" y="990894"/>
                </a:lnTo>
                <a:lnTo>
                  <a:pt x="1011705" y="1015409"/>
                </a:lnTo>
                <a:lnTo>
                  <a:pt x="958904" y="1040303"/>
                </a:lnTo>
                <a:lnTo>
                  <a:pt x="907675" y="1065560"/>
                </a:lnTo>
                <a:lnTo>
                  <a:pt x="858003" y="1091163"/>
                </a:lnTo>
                <a:lnTo>
                  <a:pt x="809875" y="1117094"/>
                </a:lnTo>
                <a:lnTo>
                  <a:pt x="763275" y="1143337"/>
                </a:lnTo>
                <a:lnTo>
                  <a:pt x="718190" y="1169875"/>
                </a:lnTo>
                <a:lnTo>
                  <a:pt x="674604" y="1196691"/>
                </a:lnTo>
                <a:lnTo>
                  <a:pt x="632502" y="1223767"/>
                </a:lnTo>
                <a:lnTo>
                  <a:pt x="591872" y="1251087"/>
                </a:lnTo>
                <a:lnTo>
                  <a:pt x="552697" y="1278634"/>
                </a:lnTo>
                <a:lnTo>
                  <a:pt x="514963" y="1306391"/>
                </a:lnTo>
                <a:lnTo>
                  <a:pt x="478657" y="1334341"/>
                </a:lnTo>
                <a:lnTo>
                  <a:pt x="443762" y="1362467"/>
                </a:lnTo>
                <a:lnTo>
                  <a:pt x="410266" y="1390751"/>
                </a:lnTo>
                <a:lnTo>
                  <a:pt x="378152" y="1419178"/>
                </a:lnTo>
                <a:lnTo>
                  <a:pt x="347407" y="1447730"/>
                </a:lnTo>
                <a:lnTo>
                  <a:pt x="318017" y="1476390"/>
                </a:lnTo>
                <a:lnTo>
                  <a:pt x="289965" y="1505141"/>
                </a:lnTo>
                <a:lnTo>
                  <a:pt x="263239" y="1533966"/>
                </a:lnTo>
                <a:lnTo>
                  <a:pt x="237824" y="1562849"/>
                </a:lnTo>
                <a:lnTo>
                  <a:pt x="190866" y="1620717"/>
                </a:lnTo>
                <a:lnTo>
                  <a:pt x="160686" y="1661973"/>
                </a:lnTo>
                <a:lnTo>
                  <a:pt x="133095" y="1703702"/>
                </a:lnTo>
                <a:lnTo>
                  <a:pt x="108067" y="1745997"/>
                </a:lnTo>
                <a:lnTo>
                  <a:pt x="85577" y="1788954"/>
                </a:lnTo>
                <a:lnTo>
                  <a:pt x="65600" y="1832667"/>
                </a:lnTo>
                <a:lnTo>
                  <a:pt x="48109" y="1877230"/>
                </a:lnTo>
                <a:lnTo>
                  <a:pt x="33079" y="1922737"/>
                </a:lnTo>
                <a:lnTo>
                  <a:pt x="20484" y="1969284"/>
                </a:lnTo>
                <a:lnTo>
                  <a:pt x="10298" y="2016965"/>
                </a:lnTo>
                <a:lnTo>
                  <a:pt x="2497" y="2065874"/>
                </a:lnTo>
                <a:lnTo>
                  <a:pt x="0" y="2088915"/>
                </a:lnTo>
                <a:lnTo>
                  <a:pt x="1477237" y="2088915"/>
                </a:lnTo>
                <a:lnTo>
                  <a:pt x="1435728" y="2059666"/>
                </a:lnTo>
                <a:lnTo>
                  <a:pt x="1396359" y="2030896"/>
                </a:lnTo>
                <a:lnTo>
                  <a:pt x="1359224" y="2002672"/>
                </a:lnTo>
                <a:lnTo>
                  <a:pt x="1324329" y="1974997"/>
                </a:lnTo>
                <a:lnTo>
                  <a:pt x="1291676" y="1947874"/>
                </a:lnTo>
                <a:lnTo>
                  <a:pt x="1261269" y="1921306"/>
                </a:lnTo>
                <a:lnTo>
                  <a:pt x="1233112" y="1895294"/>
                </a:lnTo>
                <a:lnTo>
                  <a:pt x="1183563" y="1844952"/>
                </a:lnTo>
                <a:lnTo>
                  <a:pt x="1143059" y="1796871"/>
                </a:lnTo>
                <a:lnTo>
                  <a:pt x="1111628" y="1751070"/>
                </a:lnTo>
                <a:lnTo>
                  <a:pt x="1085307" y="1700324"/>
                </a:lnTo>
                <a:lnTo>
                  <a:pt x="1067369" y="1649496"/>
                </a:lnTo>
                <a:lnTo>
                  <a:pt x="1057823" y="1598662"/>
                </a:lnTo>
                <a:lnTo>
                  <a:pt x="1056675" y="1547899"/>
                </a:lnTo>
                <a:lnTo>
                  <a:pt x="1063931" y="1497283"/>
                </a:lnTo>
                <a:lnTo>
                  <a:pt x="1079599" y="1446892"/>
                </a:lnTo>
                <a:lnTo>
                  <a:pt x="1112196" y="1382428"/>
                </a:lnTo>
                <a:lnTo>
                  <a:pt x="1133666" y="1350566"/>
                </a:lnTo>
                <a:lnTo>
                  <a:pt x="1158610" y="1318931"/>
                </a:lnTo>
                <a:lnTo>
                  <a:pt x="1187047" y="1287507"/>
                </a:lnTo>
                <a:lnTo>
                  <a:pt x="1218998" y="1256278"/>
                </a:lnTo>
                <a:lnTo>
                  <a:pt x="1254481" y="1225231"/>
                </a:lnTo>
                <a:lnTo>
                  <a:pt x="1293516" y="1194349"/>
                </a:lnTo>
                <a:lnTo>
                  <a:pt x="1336124" y="1163617"/>
                </a:lnTo>
                <a:lnTo>
                  <a:pt x="1382323" y="1133020"/>
                </a:lnTo>
                <a:lnTo>
                  <a:pt x="1432133" y="1102543"/>
                </a:lnTo>
                <a:lnTo>
                  <a:pt x="1485574" y="1072170"/>
                </a:lnTo>
                <a:lnTo>
                  <a:pt x="1542665" y="1041887"/>
                </a:lnTo>
                <a:lnTo>
                  <a:pt x="1603425" y="1011677"/>
                </a:lnTo>
                <a:lnTo>
                  <a:pt x="1667876" y="981526"/>
                </a:lnTo>
                <a:lnTo>
                  <a:pt x="1704453" y="965168"/>
                </a:lnTo>
                <a:lnTo>
                  <a:pt x="1742137" y="948831"/>
                </a:lnTo>
                <a:lnTo>
                  <a:pt x="1780943" y="932511"/>
                </a:lnTo>
                <a:lnTo>
                  <a:pt x="1820886" y="916202"/>
                </a:lnTo>
                <a:lnTo>
                  <a:pt x="1861979" y="899900"/>
                </a:lnTo>
                <a:lnTo>
                  <a:pt x="1904239" y="883600"/>
                </a:lnTo>
                <a:lnTo>
                  <a:pt x="1992314" y="850983"/>
                </a:lnTo>
                <a:lnTo>
                  <a:pt x="2085230" y="818310"/>
                </a:lnTo>
                <a:lnTo>
                  <a:pt x="2183103" y="785542"/>
                </a:lnTo>
                <a:lnTo>
                  <a:pt x="2286052" y="752638"/>
                </a:lnTo>
                <a:lnTo>
                  <a:pt x="2450249" y="702936"/>
                </a:lnTo>
                <a:lnTo>
                  <a:pt x="2684818" y="635086"/>
                </a:lnTo>
                <a:lnTo>
                  <a:pt x="2796356" y="600606"/>
                </a:lnTo>
                <a:lnTo>
                  <a:pt x="2849520" y="583356"/>
                </a:lnTo>
                <a:lnTo>
                  <a:pt x="2900933" y="566105"/>
                </a:lnTo>
                <a:lnTo>
                  <a:pt x="2950586" y="548855"/>
                </a:lnTo>
                <a:lnTo>
                  <a:pt x="2998467" y="531611"/>
                </a:lnTo>
                <a:lnTo>
                  <a:pt x="3044568" y="514377"/>
                </a:lnTo>
                <a:lnTo>
                  <a:pt x="3088877" y="497156"/>
                </a:lnTo>
                <a:lnTo>
                  <a:pt x="3131384" y="479953"/>
                </a:lnTo>
                <a:lnTo>
                  <a:pt x="3172080" y="462770"/>
                </a:lnTo>
                <a:lnTo>
                  <a:pt x="3210953" y="445613"/>
                </a:lnTo>
                <a:lnTo>
                  <a:pt x="3247995" y="428484"/>
                </a:lnTo>
                <a:lnTo>
                  <a:pt x="3283193" y="411388"/>
                </a:lnTo>
                <a:lnTo>
                  <a:pt x="3314215" y="395518"/>
                </a:lnTo>
                <a:lnTo>
                  <a:pt x="3314215" y="373"/>
                </a:lnTo>
                <a:lnTo>
                  <a:pt x="3311802" y="299"/>
                </a:lnTo>
                <a:lnTo>
                  <a:pt x="32649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97686" y="5479717"/>
            <a:ext cx="3294379" cy="2080895"/>
          </a:xfrm>
          <a:custGeom>
            <a:avLst/>
            <a:gdLst/>
            <a:ahLst/>
            <a:cxnLst/>
            <a:rect l="l" t="t" r="r" b="b"/>
            <a:pathLst>
              <a:path w="3294379" h="2080895">
                <a:moveTo>
                  <a:pt x="3103050" y="0"/>
                </a:moveTo>
                <a:lnTo>
                  <a:pt x="3049253" y="135"/>
                </a:lnTo>
                <a:lnTo>
                  <a:pt x="2941675" y="1742"/>
                </a:lnTo>
                <a:lnTo>
                  <a:pt x="2941675" y="140058"/>
                </a:lnTo>
                <a:lnTo>
                  <a:pt x="2957674" y="149890"/>
                </a:lnTo>
                <a:lnTo>
                  <a:pt x="2970983" y="162296"/>
                </a:lnTo>
                <a:lnTo>
                  <a:pt x="2980944" y="177702"/>
                </a:lnTo>
                <a:lnTo>
                  <a:pt x="2986899" y="196535"/>
                </a:lnTo>
                <a:lnTo>
                  <a:pt x="2989822" y="225534"/>
                </a:lnTo>
                <a:lnTo>
                  <a:pt x="2987197" y="252554"/>
                </a:lnTo>
                <a:lnTo>
                  <a:pt x="2962525" y="302274"/>
                </a:lnTo>
                <a:lnTo>
                  <a:pt x="2907329" y="348927"/>
                </a:lnTo>
                <a:lnTo>
                  <a:pt x="2866550" y="372114"/>
                </a:lnTo>
                <a:lnTo>
                  <a:pt x="2816057" y="395746"/>
                </a:lnTo>
                <a:lnTo>
                  <a:pt x="2755158" y="420228"/>
                </a:lnTo>
                <a:lnTo>
                  <a:pt x="2683156" y="445964"/>
                </a:lnTo>
                <a:lnTo>
                  <a:pt x="2599359" y="473357"/>
                </a:lnTo>
                <a:lnTo>
                  <a:pt x="2052764" y="638195"/>
                </a:lnTo>
                <a:lnTo>
                  <a:pt x="1846896" y="704685"/>
                </a:lnTo>
                <a:lnTo>
                  <a:pt x="1675842" y="763104"/>
                </a:lnTo>
                <a:lnTo>
                  <a:pt x="1489633" y="830035"/>
                </a:lnTo>
                <a:lnTo>
                  <a:pt x="1287474" y="906541"/>
                </a:lnTo>
                <a:lnTo>
                  <a:pt x="1225090" y="931233"/>
                </a:lnTo>
                <a:lnTo>
                  <a:pt x="1164406" y="956223"/>
                </a:lnTo>
                <a:lnTo>
                  <a:pt x="1105410" y="981502"/>
                </a:lnTo>
                <a:lnTo>
                  <a:pt x="1048091" y="1007062"/>
                </a:lnTo>
                <a:lnTo>
                  <a:pt x="992436" y="1032896"/>
                </a:lnTo>
                <a:lnTo>
                  <a:pt x="938432" y="1058994"/>
                </a:lnTo>
                <a:lnTo>
                  <a:pt x="886069" y="1085349"/>
                </a:lnTo>
                <a:lnTo>
                  <a:pt x="835333" y="1111953"/>
                </a:lnTo>
                <a:lnTo>
                  <a:pt x="786213" y="1138798"/>
                </a:lnTo>
                <a:lnTo>
                  <a:pt x="738697" y="1165874"/>
                </a:lnTo>
                <a:lnTo>
                  <a:pt x="692771" y="1193176"/>
                </a:lnTo>
                <a:lnTo>
                  <a:pt x="648425" y="1220693"/>
                </a:lnTo>
                <a:lnTo>
                  <a:pt x="605646" y="1248419"/>
                </a:lnTo>
                <a:lnTo>
                  <a:pt x="564422" y="1276344"/>
                </a:lnTo>
                <a:lnTo>
                  <a:pt x="524741" y="1304462"/>
                </a:lnTo>
                <a:lnTo>
                  <a:pt x="486591" y="1332763"/>
                </a:lnTo>
                <a:lnTo>
                  <a:pt x="449959" y="1361240"/>
                </a:lnTo>
                <a:lnTo>
                  <a:pt x="414834" y="1389884"/>
                </a:lnTo>
                <a:lnTo>
                  <a:pt x="381204" y="1418687"/>
                </a:lnTo>
                <a:lnTo>
                  <a:pt x="349055" y="1447642"/>
                </a:lnTo>
                <a:lnTo>
                  <a:pt x="318375" y="1476742"/>
                </a:lnTo>
                <a:lnTo>
                  <a:pt x="289156" y="1505973"/>
                </a:lnTo>
                <a:lnTo>
                  <a:pt x="261382" y="1535332"/>
                </a:lnTo>
                <a:lnTo>
                  <a:pt x="235041" y="1564811"/>
                </a:lnTo>
                <a:lnTo>
                  <a:pt x="210122" y="1594400"/>
                </a:lnTo>
                <a:lnTo>
                  <a:pt x="157054" y="1664513"/>
                </a:lnTo>
                <a:lnTo>
                  <a:pt x="130031" y="1705403"/>
                </a:lnTo>
                <a:lnTo>
                  <a:pt x="105519" y="1746855"/>
                </a:lnTo>
                <a:lnTo>
                  <a:pt x="83493" y="1788961"/>
                </a:lnTo>
                <a:lnTo>
                  <a:pt x="63928" y="1831814"/>
                </a:lnTo>
                <a:lnTo>
                  <a:pt x="46799" y="1875507"/>
                </a:lnTo>
                <a:lnTo>
                  <a:pt x="32080" y="1920132"/>
                </a:lnTo>
                <a:lnTo>
                  <a:pt x="19747" y="1965782"/>
                </a:lnTo>
                <a:lnTo>
                  <a:pt x="9774" y="2012550"/>
                </a:lnTo>
                <a:lnTo>
                  <a:pt x="2136" y="2060529"/>
                </a:lnTo>
                <a:lnTo>
                  <a:pt x="0" y="2080288"/>
                </a:lnTo>
                <a:lnTo>
                  <a:pt x="1397531" y="2080288"/>
                </a:lnTo>
                <a:lnTo>
                  <a:pt x="1388007" y="2073024"/>
                </a:lnTo>
                <a:lnTo>
                  <a:pt x="1350122" y="2042973"/>
                </a:lnTo>
                <a:lnTo>
                  <a:pt x="1314444" y="2013481"/>
                </a:lnTo>
                <a:lnTo>
                  <a:pt x="1280954" y="1984562"/>
                </a:lnTo>
                <a:lnTo>
                  <a:pt x="1249632" y="1956232"/>
                </a:lnTo>
                <a:lnTo>
                  <a:pt x="1220460" y="1928505"/>
                </a:lnTo>
                <a:lnTo>
                  <a:pt x="1193417" y="1901398"/>
                </a:lnTo>
                <a:lnTo>
                  <a:pt x="1145643" y="1849103"/>
                </a:lnTo>
                <a:lnTo>
                  <a:pt x="1106155" y="1799468"/>
                </a:lnTo>
                <a:lnTo>
                  <a:pt x="1074800" y="1752615"/>
                </a:lnTo>
                <a:lnTo>
                  <a:pt x="1050474" y="1706740"/>
                </a:lnTo>
                <a:lnTo>
                  <a:pt x="1032656" y="1660753"/>
                </a:lnTo>
                <a:lnTo>
                  <a:pt x="1021353" y="1614706"/>
                </a:lnTo>
                <a:lnTo>
                  <a:pt x="1016569" y="1568654"/>
                </a:lnTo>
                <a:lnTo>
                  <a:pt x="1018309" y="1522648"/>
                </a:lnTo>
                <a:lnTo>
                  <a:pt x="1026581" y="1476740"/>
                </a:lnTo>
                <a:lnTo>
                  <a:pt x="1041386" y="1430988"/>
                </a:lnTo>
                <a:lnTo>
                  <a:pt x="1072325" y="1368719"/>
                </a:lnTo>
                <a:lnTo>
                  <a:pt x="1115534" y="1307449"/>
                </a:lnTo>
                <a:lnTo>
                  <a:pt x="1141782" y="1277156"/>
                </a:lnTo>
                <a:lnTo>
                  <a:pt x="1171146" y="1247074"/>
                </a:lnTo>
                <a:lnTo>
                  <a:pt x="1203644" y="1217188"/>
                </a:lnTo>
                <a:lnTo>
                  <a:pt x="1239291" y="1187487"/>
                </a:lnTo>
                <a:lnTo>
                  <a:pt x="1278104" y="1157958"/>
                </a:lnTo>
                <a:lnTo>
                  <a:pt x="1320099" y="1128586"/>
                </a:lnTo>
                <a:lnTo>
                  <a:pt x="1365292" y="1099359"/>
                </a:lnTo>
                <a:lnTo>
                  <a:pt x="1413701" y="1070264"/>
                </a:lnTo>
                <a:lnTo>
                  <a:pt x="1465341" y="1041288"/>
                </a:lnTo>
                <a:lnTo>
                  <a:pt x="1520228" y="1012417"/>
                </a:lnTo>
                <a:lnTo>
                  <a:pt x="1578379" y="983639"/>
                </a:lnTo>
                <a:lnTo>
                  <a:pt x="1639810" y="954941"/>
                </a:lnTo>
                <a:lnTo>
                  <a:pt x="1676526" y="938517"/>
                </a:lnTo>
                <a:lnTo>
                  <a:pt x="1714350" y="922116"/>
                </a:lnTo>
                <a:lnTo>
                  <a:pt x="1753297" y="905734"/>
                </a:lnTo>
                <a:lnTo>
                  <a:pt x="1793381" y="889364"/>
                </a:lnTo>
                <a:lnTo>
                  <a:pt x="1834617" y="873002"/>
                </a:lnTo>
                <a:lnTo>
                  <a:pt x="1877020" y="856644"/>
                </a:lnTo>
                <a:lnTo>
                  <a:pt x="1965386" y="823914"/>
                </a:lnTo>
                <a:lnTo>
                  <a:pt x="2058596" y="791134"/>
                </a:lnTo>
                <a:lnTo>
                  <a:pt x="2156769" y="758263"/>
                </a:lnTo>
                <a:lnTo>
                  <a:pt x="2260022" y="725261"/>
                </a:lnTo>
                <a:lnTo>
                  <a:pt x="2424685" y="675421"/>
                </a:lnTo>
                <a:lnTo>
                  <a:pt x="2659054" y="607630"/>
                </a:lnTo>
                <a:lnTo>
                  <a:pt x="2770085" y="573309"/>
                </a:lnTo>
                <a:lnTo>
                  <a:pt x="2823000" y="556144"/>
                </a:lnTo>
                <a:lnTo>
                  <a:pt x="2874167" y="538979"/>
                </a:lnTo>
                <a:lnTo>
                  <a:pt x="2923575" y="521820"/>
                </a:lnTo>
                <a:lnTo>
                  <a:pt x="2971215" y="504670"/>
                </a:lnTo>
                <a:lnTo>
                  <a:pt x="3017076" y="487533"/>
                </a:lnTo>
                <a:lnTo>
                  <a:pt x="3061148" y="470412"/>
                </a:lnTo>
                <a:lnTo>
                  <a:pt x="3103421" y="453311"/>
                </a:lnTo>
                <a:lnTo>
                  <a:pt x="3143884" y="436234"/>
                </a:lnTo>
                <a:lnTo>
                  <a:pt x="3182527" y="419184"/>
                </a:lnTo>
                <a:lnTo>
                  <a:pt x="3219339" y="402166"/>
                </a:lnTo>
                <a:lnTo>
                  <a:pt x="3254311" y="385183"/>
                </a:lnTo>
                <a:lnTo>
                  <a:pt x="3294315" y="364513"/>
                </a:lnTo>
                <a:lnTo>
                  <a:pt x="3294315" y="2132"/>
                </a:lnTo>
                <a:lnTo>
                  <a:pt x="3292347" y="2073"/>
                </a:lnTo>
                <a:lnTo>
                  <a:pt x="3103050" y="0"/>
                </a:lnTo>
                <a:close/>
              </a:path>
            </a:pathLst>
          </a:custGeom>
          <a:solidFill>
            <a:srgbClr val="192F5B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208438" y="5874600"/>
            <a:ext cx="195580" cy="79375"/>
          </a:xfrm>
          <a:custGeom>
            <a:avLst/>
            <a:gdLst/>
            <a:ahLst/>
            <a:cxnLst/>
            <a:rect l="l" t="t" r="r" b="b"/>
            <a:pathLst>
              <a:path w="195579" h="79375">
                <a:moveTo>
                  <a:pt x="166649" y="0"/>
                </a:moveTo>
                <a:lnTo>
                  <a:pt x="117813" y="21309"/>
                </a:lnTo>
                <a:lnTo>
                  <a:pt x="32333" y="55351"/>
                </a:lnTo>
                <a:lnTo>
                  <a:pt x="0" y="67411"/>
                </a:lnTo>
                <a:lnTo>
                  <a:pt x="35826" y="79247"/>
                </a:lnTo>
                <a:lnTo>
                  <a:pt x="76238" y="63118"/>
                </a:lnTo>
                <a:lnTo>
                  <a:pt x="136718" y="37658"/>
                </a:lnTo>
                <a:lnTo>
                  <a:pt x="195465" y="10540"/>
                </a:lnTo>
                <a:lnTo>
                  <a:pt x="1666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410876" y="5787618"/>
            <a:ext cx="143510" cy="80010"/>
          </a:xfrm>
          <a:custGeom>
            <a:avLst/>
            <a:gdLst/>
            <a:ahLst/>
            <a:cxnLst/>
            <a:rect l="l" t="t" r="r" b="b"/>
            <a:pathLst>
              <a:path w="143509" h="80010">
                <a:moveTo>
                  <a:pt x="121297" y="0"/>
                </a:moveTo>
                <a:lnTo>
                  <a:pt x="83229" y="25119"/>
                </a:lnTo>
                <a:lnTo>
                  <a:pt x="42989" y="48247"/>
                </a:lnTo>
                <a:lnTo>
                  <a:pt x="0" y="70218"/>
                </a:lnTo>
                <a:lnTo>
                  <a:pt x="28422" y="79629"/>
                </a:lnTo>
                <a:lnTo>
                  <a:pt x="74029" y="54658"/>
                </a:lnTo>
                <a:lnTo>
                  <a:pt x="114561" y="29128"/>
                </a:lnTo>
                <a:lnTo>
                  <a:pt x="140296" y="10541"/>
                </a:lnTo>
                <a:lnTo>
                  <a:pt x="143446" y="8115"/>
                </a:lnTo>
                <a:lnTo>
                  <a:pt x="1212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006520" y="5956808"/>
            <a:ext cx="196850" cy="67945"/>
          </a:xfrm>
          <a:custGeom>
            <a:avLst/>
            <a:gdLst/>
            <a:ahLst/>
            <a:cxnLst/>
            <a:rect l="l" t="t" r="r" b="b"/>
            <a:pathLst>
              <a:path w="196850" h="67945">
                <a:moveTo>
                  <a:pt x="161975" y="0"/>
                </a:moveTo>
                <a:lnTo>
                  <a:pt x="140856" y="7591"/>
                </a:lnTo>
                <a:lnTo>
                  <a:pt x="51447" y="37655"/>
                </a:lnTo>
                <a:lnTo>
                  <a:pt x="0" y="53416"/>
                </a:lnTo>
                <a:lnTo>
                  <a:pt x="42341" y="67373"/>
                </a:lnTo>
                <a:lnTo>
                  <a:pt x="59359" y="62014"/>
                </a:lnTo>
                <a:lnTo>
                  <a:pt x="134161" y="36160"/>
                </a:lnTo>
                <a:lnTo>
                  <a:pt x="158722" y="27351"/>
                </a:lnTo>
                <a:lnTo>
                  <a:pt x="196824" y="12750"/>
                </a:lnTo>
                <a:lnTo>
                  <a:pt x="1619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557967" y="5680938"/>
            <a:ext cx="85090" cy="93980"/>
          </a:xfrm>
          <a:custGeom>
            <a:avLst/>
            <a:gdLst/>
            <a:ahLst/>
            <a:cxnLst/>
            <a:rect l="l" t="t" r="r" b="b"/>
            <a:pathLst>
              <a:path w="85090" h="93979">
                <a:moveTo>
                  <a:pt x="66484" y="0"/>
                </a:moveTo>
                <a:lnTo>
                  <a:pt x="49159" y="35202"/>
                </a:lnTo>
                <a:lnTo>
                  <a:pt x="21692" y="67305"/>
                </a:lnTo>
                <a:lnTo>
                  <a:pt x="0" y="86715"/>
                </a:lnTo>
                <a:lnTo>
                  <a:pt x="21653" y="93865"/>
                </a:lnTo>
                <a:lnTo>
                  <a:pt x="55905" y="57670"/>
                </a:lnTo>
                <a:lnTo>
                  <a:pt x="79997" y="16713"/>
                </a:lnTo>
                <a:lnTo>
                  <a:pt x="84848" y="812"/>
                </a:lnTo>
                <a:lnTo>
                  <a:pt x="664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235351" y="6152057"/>
            <a:ext cx="313690" cy="101600"/>
          </a:xfrm>
          <a:custGeom>
            <a:avLst/>
            <a:gdLst/>
            <a:ahLst/>
            <a:cxnLst/>
            <a:rect l="l" t="t" r="r" b="b"/>
            <a:pathLst>
              <a:path w="313690" h="101600">
                <a:moveTo>
                  <a:pt x="264947" y="0"/>
                </a:moveTo>
                <a:lnTo>
                  <a:pt x="151454" y="34222"/>
                </a:lnTo>
                <a:lnTo>
                  <a:pt x="101212" y="50263"/>
                </a:lnTo>
                <a:lnTo>
                  <a:pt x="0" y="83921"/>
                </a:lnTo>
                <a:lnTo>
                  <a:pt x="52501" y="101231"/>
                </a:lnTo>
                <a:lnTo>
                  <a:pt x="131883" y="74371"/>
                </a:lnTo>
                <a:lnTo>
                  <a:pt x="171413" y="61548"/>
                </a:lnTo>
                <a:lnTo>
                  <a:pt x="313613" y="17805"/>
                </a:lnTo>
                <a:lnTo>
                  <a:pt x="2649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90027" y="7400697"/>
            <a:ext cx="79375" cy="159385"/>
          </a:xfrm>
          <a:custGeom>
            <a:avLst/>
            <a:gdLst/>
            <a:ahLst/>
            <a:cxnLst/>
            <a:rect l="l" t="t" r="r" b="b"/>
            <a:pathLst>
              <a:path w="79375" h="159384">
                <a:moveTo>
                  <a:pt x="43103" y="0"/>
                </a:moveTo>
                <a:lnTo>
                  <a:pt x="0" y="9804"/>
                </a:lnTo>
                <a:lnTo>
                  <a:pt x="3019" y="31455"/>
                </a:lnTo>
                <a:lnTo>
                  <a:pt x="6532" y="52984"/>
                </a:lnTo>
                <a:lnTo>
                  <a:pt x="10538" y="74323"/>
                </a:lnTo>
                <a:lnTo>
                  <a:pt x="15036" y="95402"/>
                </a:lnTo>
                <a:lnTo>
                  <a:pt x="27425" y="143363"/>
                </a:lnTo>
                <a:lnTo>
                  <a:pt x="32457" y="159307"/>
                </a:lnTo>
                <a:lnTo>
                  <a:pt x="79174" y="159307"/>
                </a:lnTo>
                <a:lnTo>
                  <a:pt x="70160" y="131036"/>
                </a:lnTo>
                <a:lnTo>
                  <a:pt x="58204" y="85356"/>
                </a:lnTo>
                <a:lnTo>
                  <a:pt x="53571" y="63888"/>
                </a:lnTo>
                <a:lnTo>
                  <a:pt x="49525" y="42540"/>
                </a:lnTo>
                <a:lnTo>
                  <a:pt x="46043" y="21261"/>
                </a:lnTo>
                <a:lnTo>
                  <a:pt x="431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545472" y="6081522"/>
            <a:ext cx="255270" cy="74930"/>
          </a:xfrm>
          <a:custGeom>
            <a:avLst/>
            <a:gdLst/>
            <a:ahLst/>
            <a:cxnLst/>
            <a:rect l="l" t="t" r="r" b="b"/>
            <a:pathLst>
              <a:path w="255270" h="74929">
                <a:moveTo>
                  <a:pt x="208927" y="0"/>
                </a:moveTo>
                <a:lnTo>
                  <a:pt x="0" y="57416"/>
                </a:lnTo>
                <a:lnTo>
                  <a:pt x="51346" y="74358"/>
                </a:lnTo>
                <a:lnTo>
                  <a:pt x="254965" y="16865"/>
                </a:lnTo>
                <a:lnTo>
                  <a:pt x="2089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501338" y="5530113"/>
            <a:ext cx="92075" cy="36830"/>
          </a:xfrm>
          <a:custGeom>
            <a:avLst/>
            <a:gdLst/>
            <a:ahLst/>
            <a:cxnLst/>
            <a:rect l="l" t="t" r="r" b="b"/>
            <a:pathLst>
              <a:path w="92075" h="36829">
                <a:moveTo>
                  <a:pt x="28257" y="0"/>
                </a:moveTo>
                <a:lnTo>
                  <a:pt x="0" y="9372"/>
                </a:lnTo>
                <a:lnTo>
                  <a:pt x="7061" y="10706"/>
                </a:lnTo>
                <a:lnTo>
                  <a:pt x="14071" y="12268"/>
                </a:lnTo>
                <a:lnTo>
                  <a:pt x="58369" y="28320"/>
                </a:lnTo>
                <a:lnTo>
                  <a:pt x="64096" y="31699"/>
                </a:lnTo>
                <a:lnTo>
                  <a:pt x="67005" y="33350"/>
                </a:lnTo>
                <a:lnTo>
                  <a:pt x="68643" y="34416"/>
                </a:lnTo>
                <a:lnTo>
                  <a:pt x="70358" y="35394"/>
                </a:lnTo>
                <a:lnTo>
                  <a:pt x="72034" y="36410"/>
                </a:lnTo>
                <a:lnTo>
                  <a:pt x="91503" y="30632"/>
                </a:lnTo>
                <a:lnTo>
                  <a:pt x="76667" y="20384"/>
                </a:lnTo>
                <a:lnTo>
                  <a:pt x="61013" y="11972"/>
                </a:lnTo>
                <a:lnTo>
                  <a:pt x="44794" y="5232"/>
                </a:lnTo>
                <a:lnTo>
                  <a:pt x="282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592066" y="5575693"/>
            <a:ext cx="53975" cy="86360"/>
          </a:xfrm>
          <a:custGeom>
            <a:avLst/>
            <a:gdLst/>
            <a:ahLst/>
            <a:cxnLst/>
            <a:rect l="l" t="t" r="r" b="b"/>
            <a:pathLst>
              <a:path w="53975" h="86360">
                <a:moveTo>
                  <a:pt x="17792" y="0"/>
                </a:moveTo>
                <a:lnTo>
                  <a:pt x="0" y="5880"/>
                </a:lnTo>
                <a:lnTo>
                  <a:pt x="9156" y="15024"/>
                </a:lnTo>
                <a:lnTo>
                  <a:pt x="11226" y="18224"/>
                </a:lnTo>
                <a:lnTo>
                  <a:pt x="13423" y="20980"/>
                </a:lnTo>
                <a:lnTo>
                  <a:pt x="18351" y="27406"/>
                </a:lnTo>
                <a:lnTo>
                  <a:pt x="19138" y="28473"/>
                </a:lnTo>
                <a:lnTo>
                  <a:pt x="19494" y="29070"/>
                </a:lnTo>
                <a:lnTo>
                  <a:pt x="21208" y="31991"/>
                </a:lnTo>
                <a:lnTo>
                  <a:pt x="23152" y="34772"/>
                </a:lnTo>
                <a:lnTo>
                  <a:pt x="24650" y="37795"/>
                </a:lnTo>
                <a:lnTo>
                  <a:pt x="36145" y="78460"/>
                </a:lnTo>
                <a:lnTo>
                  <a:pt x="36169" y="82626"/>
                </a:lnTo>
                <a:lnTo>
                  <a:pt x="35928" y="86042"/>
                </a:lnTo>
                <a:lnTo>
                  <a:pt x="53733" y="86271"/>
                </a:lnTo>
                <a:lnTo>
                  <a:pt x="53898" y="82626"/>
                </a:lnTo>
                <a:lnTo>
                  <a:pt x="53898" y="78460"/>
                </a:lnTo>
                <a:lnTo>
                  <a:pt x="53682" y="74561"/>
                </a:lnTo>
                <a:lnTo>
                  <a:pt x="43675" y="36233"/>
                </a:lnTo>
                <a:lnTo>
                  <a:pt x="39763" y="29540"/>
                </a:lnTo>
                <a:lnTo>
                  <a:pt x="37998" y="26073"/>
                </a:lnTo>
                <a:lnTo>
                  <a:pt x="35788" y="22923"/>
                </a:lnTo>
                <a:lnTo>
                  <a:pt x="33781" y="19672"/>
                </a:lnTo>
                <a:lnTo>
                  <a:pt x="33362" y="19075"/>
                </a:lnTo>
                <a:lnTo>
                  <a:pt x="32651" y="18008"/>
                </a:lnTo>
                <a:lnTo>
                  <a:pt x="26835" y="10566"/>
                </a:lnTo>
                <a:lnTo>
                  <a:pt x="24523" y="7759"/>
                </a:lnTo>
                <a:lnTo>
                  <a:pt x="22656" y="4914"/>
                </a:lnTo>
                <a:lnTo>
                  <a:pt x="19977" y="2158"/>
                </a:lnTo>
                <a:lnTo>
                  <a:pt x="17792" y="0"/>
                </a:lnTo>
                <a:close/>
              </a:path>
              <a:path w="53975" h="86360">
                <a:moveTo>
                  <a:pt x="18732" y="27952"/>
                </a:moveTo>
                <a:lnTo>
                  <a:pt x="19087" y="28473"/>
                </a:lnTo>
                <a:lnTo>
                  <a:pt x="18732" y="27952"/>
                </a:lnTo>
                <a:close/>
              </a:path>
              <a:path w="53975" h="86360">
                <a:moveTo>
                  <a:pt x="33397" y="19075"/>
                </a:moveTo>
                <a:lnTo>
                  <a:pt x="33566" y="19316"/>
                </a:lnTo>
                <a:lnTo>
                  <a:pt x="33397" y="190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357434" y="5517032"/>
            <a:ext cx="133985" cy="17145"/>
          </a:xfrm>
          <a:custGeom>
            <a:avLst/>
            <a:gdLst/>
            <a:ahLst/>
            <a:cxnLst/>
            <a:rect l="l" t="t" r="r" b="b"/>
            <a:pathLst>
              <a:path w="133984" h="17145">
                <a:moveTo>
                  <a:pt x="39738" y="0"/>
                </a:moveTo>
                <a:lnTo>
                  <a:pt x="0" y="13220"/>
                </a:lnTo>
                <a:lnTo>
                  <a:pt x="21537" y="13561"/>
                </a:lnTo>
                <a:lnTo>
                  <a:pt x="43075" y="14119"/>
                </a:lnTo>
                <a:lnTo>
                  <a:pt x="64608" y="14910"/>
                </a:lnTo>
                <a:lnTo>
                  <a:pt x="89306" y="16103"/>
                </a:lnTo>
                <a:lnTo>
                  <a:pt x="92494" y="16395"/>
                </a:lnTo>
                <a:lnTo>
                  <a:pt x="95707" y="16598"/>
                </a:lnTo>
                <a:lnTo>
                  <a:pt x="133616" y="5334"/>
                </a:lnTo>
                <a:lnTo>
                  <a:pt x="121821" y="3896"/>
                </a:lnTo>
                <a:lnTo>
                  <a:pt x="110085" y="2765"/>
                </a:lnTo>
                <a:lnTo>
                  <a:pt x="98417" y="1915"/>
                </a:lnTo>
                <a:lnTo>
                  <a:pt x="86829" y="1320"/>
                </a:lnTo>
                <a:lnTo>
                  <a:pt x="51507" y="227"/>
                </a:lnTo>
                <a:lnTo>
                  <a:pt x="39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956243" y="6250089"/>
            <a:ext cx="288290" cy="108585"/>
          </a:xfrm>
          <a:custGeom>
            <a:avLst/>
            <a:gdLst/>
            <a:ahLst/>
            <a:cxnLst/>
            <a:rect l="l" t="t" r="r" b="b"/>
            <a:pathLst>
              <a:path w="288290" h="108585">
                <a:moveTo>
                  <a:pt x="238074" y="0"/>
                </a:moveTo>
                <a:lnTo>
                  <a:pt x="105016" y="48691"/>
                </a:lnTo>
                <a:lnTo>
                  <a:pt x="0" y="91274"/>
                </a:lnTo>
                <a:lnTo>
                  <a:pt x="51892" y="108394"/>
                </a:lnTo>
                <a:lnTo>
                  <a:pt x="118249" y="80937"/>
                </a:lnTo>
                <a:lnTo>
                  <a:pt x="262102" y="27025"/>
                </a:lnTo>
                <a:lnTo>
                  <a:pt x="287832" y="18199"/>
                </a:lnTo>
                <a:lnTo>
                  <a:pt x="2380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800856" y="6023444"/>
            <a:ext cx="203200" cy="61594"/>
          </a:xfrm>
          <a:custGeom>
            <a:avLst/>
            <a:gdLst/>
            <a:ahLst/>
            <a:cxnLst/>
            <a:rect l="l" t="t" r="r" b="b"/>
            <a:pathLst>
              <a:path w="203200" h="61595">
                <a:moveTo>
                  <a:pt x="161582" y="0"/>
                </a:moveTo>
                <a:lnTo>
                  <a:pt x="76441" y="24536"/>
                </a:lnTo>
                <a:lnTo>
                  <a:pt x="0" y="45516"/>
                </a:lnTo>
                <a:lnTo>
                  <a:pt x="47802" y="61302"/>
                </a:lnTo>
                <a:lnTo>
                  <a:pt x="83921" y="50952"/>
                </a:lnTo>
                <a:lnTo>
                  <a:pt x="188404" y="19672"/>
                </a:lnTo>
                <a:lnTo>
                  <a:pt x="193243" y="18161"/>
                </a:lnTo>
                <a:lnTo>
                  <a:pt x="202780" y="15113"/>
                </a:lnTo>
                <a:lnTo>
                  <a:pt x="1615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263242" y="6526727"/>
            <a:ext cx="358775" cy="227965"/>
          </a:xfrm>
          <a:custGeom>
            <a:avLst/>
            <a:gdLst/>
            <a:ahLst/>
            <a:cxnLst/>
            <a:rect l="l" t="t" r="r" b="b"/>
            <a:pathLst>
              <a:path w="358775" h="227965">
                <a:moveTo>
                  <a:pt x="311137" y="0"/>
                </a:moveTo>
                <a:lnTo>
                  <a:pt x="277561" y="19605"/>
                </a:lnTo>
                <a:lnTo>
                  <a:pt x="244119" y="39839"/>
                </a:lnTo>
                <a:lnTo>
                  <a:pt x="198617" y="68661"/>
                </a:lnTo>
                <a:lnTo>
                  <a:pt x="153592" y="98834"/>
                </a:lnTo>
                <a:lnTo>
                  <a:pt x="109218" y="130523"/>
                </a:lnTo>
                <a:lnTo>
                  <a:pt x="65672" y="163893"/>
                </a:lnTo>
                <a:lnTo>
                  <a:pt x="23126" y="199110"/>
                </a:lnTo>
                <a:lnTo>
                  <a:pt x="0" y="219544"/>
                </a:lnTo>
                <a:lnTo>
                  <a:pt x="52171" y="227736"/>
                </a:lnTo>
                <a:lnTo>
                  <a:pt x="92864" y="193810"/>
                </a:lnTo>
                <a:lnTo>
                  <a:pt x="134647" y="161511"/>
                </a:lnTo>
                <a:lnTo>
                  <a:pt x="177340" y="130702"/>
                </a:lnTo>
                <a:lnTo>
                  <a:pt x="220765" y="101243"/>
                </a:lnTo>
                <a:lnTo>
                  <a:pt x="264744" y="72999"/>
                </a:lnTo>
                <a:lnTo>
                  <a:pt x="311481" y="44573"/>
                </a:lnTo>
                <a:lnTo>
                  <a:pt x="358647" y="17386"/>
                </a:lnTo>
                <a:lnTo>
                  <a:pt x="3111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612631" y="6356701"/>
            <a:ext cx="356235" cy="165100"/>
          </a:xfrm>
          <a:custGeom>
            <a:avLst/>
            <a:gdLst/>
            <a:ahLst/>
            <a:cxnLst/>
            <a:rect l="l" t="t" r="r" b="b"/>
            <a:pathLst>
              <a:path w="356234" h="165100">
                <a:moveTo>
                  <a:pt x="305739" y="0"/>
                </a:moveTo>
                <a:lnTo>
                  <a:pt x="229102" y="33658"/>
                </a:lnTo>
                <a:lnTo>
                  <a:pt x="141121" y="74939"/>
                </a:lnTo>
                <a:lnTo>
                  <a:pt x="67818" y="111836"/>
                </a:lnTo>
                <a:lnTo>
                  <a:pt x="10109" y="142963"/>
                </a:lnTo>
                <a:lnTo>
                  <a:pt x="6692" y="144779"/>
                </a:lnTo>
                <a:lnTo>
                  <a:pt x="3378" y="146761"/>
                </a:lnTo>
                <a:lnTo>
                  <a:pt x="0" y="148628"/>
                </a:lnTo>
                <a:lnTo>
                  <a:pt x="49504" y="164972"/>
                </a:lnTo>
                <a:lnTo>
                  <a:pt x="85864" y="145072"/>
                </a:lnTo>
                <a:lnTo>
                  <a:pt x="157559" y="108379"/>
                </a:lnTo>
                <a:lnTo>
                  <a:pt x="229839" y="73726"/>
                </a:lnTo>
                <a:lnTo>
                  <a:pt x="316725" y="34416"/>
                </a:lnTo>
                <a:lnTo>
                  <a:pt x="355663" y="18275"/>
                </a:lnTo>
                <a:lnTo>
                  <a:pt x="3057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987868" y="6802851"/>
            <a:ext cx="269240" cy="433070"/>
          </a:xfrm>
          <a:custGeom>
            <a:avLst/>
            <a:gdLst/>
            <a:ahLst/>
            <a:cxnLst/>
            <a:rect l="l" t="t" r="r" b="b"/>
            <a:pathLst>
              <a:path w="269240" h="433070">
                <a:moveTo>
                  <a:pt x="216928" y="0"/>
                </a:moveTo>
                <a:lnTo>
                  <a:pt x="188397" y="30835"/>
                </a:lnTo>
                <a:lnTo>
                  <a:pt x="161070" y="63001"/>
                </a:lnTo>
                <a:lnTo>
                  <a:pt x="135139" y="96572"/>
                </a:lnTo>
                <a:lnTo>
                  <a:pt x="110794" y="131622"/>
                </a:lnTo>
                <a:lnTo>
                  <a:pt x="85743" y="172360"/>
                </a:lnTo>
                <a:lnTo>
                  <a:pt x="63311" y="214929"/>
                </a:lnTo>
                <a:lnTo>
                  <a:pt x="43732" y="259140"/>
                </a:lnTo>
                <a:lnTo>
                  <a:pt x="27239" y="304800"/>
                </a:lnTo>
                <a:lnTo>
                  <a:pt x="14065" y="351720"/>
                </a:lnTo>
                <a:lnTo>
                  <a:pt x="4445" y="399707"/>
                </a:lnTo>
                <a:lnTo>
                  <a:pt x="0" y="432498"/>
                </a:lnTo>
                <a:lnTo>
                  <a:pt x="44704" y="425208"/>
                </a:lnTo>
                <a:lnTo>
                  <a:pt x="45504" y="419036"/>
                </a:lnTo>
                <a:lnTo>
                  <a:pt x="46151" y="412800"/>
                </a:lnTo>
                <a:lnTo>
                  <a:pt x="47129" y="406654"/>
                </a:lnTo>
                <a:lnTo>
                  <a:pt x="58117" y="352885"/>
                </a:lnTo>
                <a:lnTo>
                  <a:pt x="73824" y="300544"/>
                </a:lnTo>
                <a:lnTo>
                  <a:pt x="93919" y="249878"/>
                </a:lnTo>
                <a:lnTo>
                  <a:pt x="118074" y="201133"/>
                </a:lnTo>
                <a:lnTo>
                  <a:pt x="145961" y="154559"/>
                </a:lnTo>
                <a:lnTo>
                  <a:pt x="173615" y="114820"/>
                </a:lnTo>
                <a:lnTo>
                  <a:pt x="203493" y="76873"/>
                </a:lnTo>
                <a:lnTo>
                  <a:pt x="235316" y="40630"/>
                </a:lnTo>
                <a:lnTo>
                  <a:pt x="268808" y="6007"/>
                </a:lnTo>
                <a:lnTo>
                  <a:pt x="2169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562625" y="745093"/>
            <a:ext cx="956814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90">
              <a:lnSpc>
                <a:spcPct val="100000"/>
              </a:lnSpc>
            </a:pPr>
            <a:r>
              <a:rPr lang="ru-RU" spc="-105" dirty="0" smtClean="0">
                <a:latin typeface="Calibri" panose="020F0502020204030204" pitchFamily="34" charset="0"/>
              </a:rPr>
              <a:t>ИСТОРИЯ КОМПАНИИ</a:t>
            </a:r>
            <a:endParaRPr spc="185" dirty="0">
              <a:latin typeface="Calibri" panose="020F0502020204030204" pitchFamily="34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84491" y="1190624"/>
            <a:ext cx="6682105" cy="45719"/>
          </a:xfrm>
          <a:custGeom>
            <a:avLst/>
            <a:gdLst/>
            <a:ahLst/>
            <a:cxnLst/>
            <a:rect l="l" t="t" r="r" b="b"/>
            <a:pathLst>
              <a:path w="5448300">
                <a:moveTo>
                  <a:pt x="5448007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72BC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07247" y="3171825"/>
            <a:ext cx="6682105" cy="0"/>
          </a:xfrm>
          <a:custGeom>
            <a:avLst/>
            <a:gdLst/>
            <a:ahLst/>
            <a:cxnLst/>
            <a:rect l="l" t="t" r="r" b="b"/>
            <a:pathLst>
              <a:path w="6682105">
                <a:moveTo>
                  <a:pt x="668157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72BC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842792" y="6950567"/>
            <a:ext cx="2387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370"/>
              </a:lnSpc>
            </a:pPr>
            <a:fld id="{81D60167-4931-47E6-BA6A-407CBD079E47}" type="slidenum">
              <a:rPr sz="2400" spc="240" dirty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3</a:t>
            </a:fld>
            <a:endParaRPr sz="2400" dirty="0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84492" y="1419225"/>
            <a:ext cx="668210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spc="25" dirty="0" smtClean="0">
                <a:solidFill>
                  <a:srgbClr val="0072BC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mbria"/>
              </a:rPr>
              <a:t>Проект УНИРЕМ основан в 2005 году. </a:t>
            </a:r>
          </a:p>
          <a:p>
            <a:pPr algn="just"/>
            <a:r>
              <a:rPr lang="ru-RU" sz="1700" spc="25" dirty="0" smtClean="0">
                <a:latin typeface="Calibri" panose="020F0502020204030204" pitchFamily="34" charset="0"/>
                <a:ea typeface="Cambria Math" panose="02040503050406030204" pitchFamily="18" charset="0"/>
                <a:cs typeface="Cambria"/>
              </a:rPr>
              <a:t>За основу взят </a:t>
            </a:r>
            <a:r>
              <a:rPr lang="ru-RU" sz="1700" spc="25" dirty="0">
                <a:latin typeface="Calibri" panose="020F0502020204030204" pitchFamily="34" charset="0"/>
                <a:ea typeface="Cambria Math" panose="02040503050406030204" pitchFamily="18" charset="0"/>
                <a:cs typeface="Cambria"/>
              </a:rPr>
              <a:t>мировой </a:t>
            </a:r>
            <a:r>
              <a:rPr lang="ru-RU" sz="1700" spc="25" dirty="0" smtClean="0">
                <a:latin typeface="Calibri" panose="020F0502020204030204" pitchFamily="34" charset="0"/>
                <a:ea typeface="Cambria Math" panose="02040503050406030204" pitchFamily="18" charset="0"/>
                <a:cs typeface="Cambria"/>
              </a:rPr>
              <a:t>опыт применения модификаторов на основе резинового порошка, </a:t>
            </a:r>
            <a:r>
              <a:rPr lang="ru-RU" sz="1700" spc="25" dirty="0">
                <a:latin typeface="Calibri" panose="020F0502020204030204" pitchFamily="34" charset="0"/>
                <a:ea typeface="Cambria Math" panose="02040503050406030204" pitchFamily="18" charset="0"/>
                <a:cs typeface="Cambria"/>
              </a:rPr>
              <a:t>а также </a:t>
            </a:r>
            <a:r>
              <a:rPr lang="ru-RU" sz="1700" spc="25" dirty="0" smtClean="0">
                <a:latin typeface="Calibri" panose="020F0502020204030204" pitchFamily="34" charset="0"/>
                <a:ea typeface="Cambria Math" panose="02040503050406030204" pitchFamily="18" charset="0"/>
                <a:cs typeface="Cambria"/>
              </a:rPr>
              <a:t>отечественная разработка </a:t>
            </a:r>
            <a:r>
              <a:rPr lang="ru-RU" sz="1700" spc="25" dirty="0">
                <a:latin typeface="Calibri" panose="020F0502020204030204" pitchFamily="34" charset="0"/>
                <a:ea typeface="Cambria Math" panose="02040503050406030204" pitchFamily="18" charset="0"/>
                <a:cs typeface="Cambria"/>
              </a:rPr>
              <a:t>технологии  высокотемпературного сдвигового измельчения </a:t>
            </a:r>
            <a:r>
              <a:rPr lang="ru-RU" sz="1700" spc="25" dirty="0" smtClean="0">
                <a:latin typeface="Calibri" panose="020F0502020204030204" pitchFamily="34" charset="0"/>
                <a:ea typeface="Cambria Math" panose="02040503050406030204" pitchFamily="18" charset="0"/>
                <a:cs typeface="Cambria"/>
              </a:rPr>
              <a:t> </a:t>
            </a:r>
            <a:r>
              <a:rPr lang="ru-RU" sz="1700" spc="25" dirty="0">
                <a:latin typeface="Calibri" panose="020F0502020204030204" pitchFamily="34" charset="0"/>
                <a:ea typeface="Cambria Math" panose="02040503050406030204" pitchFamily="18" charset="0"/>
                <a:cs typeface="Cambria"/>
              </a:rPr>
              <a:t>полимерных материалов, </a:t>
            </a:r>
            <a:r>
              <a:rPr lang="ru-RU" sz="1700" spc="25" dirty="0" smtClean="0">
                <a:latin typeface="Calibri" panose="020F0502020204030204" pitchFamily="34" charset="0"/>
                <a:ea typeface="Cambria Math" panose="02040503050406030204" pitchFamily="18" charset="0"/>
                <a:cs typeface="Cambria"/>
              </a:rPr>
              <a:t>разработанная </a:t>
            </a:r>
            <a:r>
              <a:rPr lang="ru-RU" sz="1700" spc="25" dirty="0">
                <a:latin typeface="Calibri" panose="020F0502020204030204" pitchFamily="34" charset="0"/>
                <a:ea typeface="Cambria Math" panose="02040503050406030204" pitchFamily="18" charset="0"/>
                <a:cs typeface="Cambria"/>
              </a:rPr>
              <a:t>в Институте химической физики им. Н.Н. </a:t>
            </a:r>
            <a:r>
              <a:rPr lang="ru-RU" sz="1700" spc="25" dirty="0" err="1">
                <a:latin typeface="Calibri" panose="020F0502020204030204" pitchFamily="34" charset="0"/>
                <a:ea typeface="Cambria Math" panose="02040503050406030204" pitchFamily="18" charset="0"/>
                <a:cs typeface="Cambria"/>
              </a:rPr>
              <a:t>Семёнова</a:t>
            </a:r>
            <a:r>
              <a:rPr lang="ru-RU" sz="1700" spc="25" dirty="0">
                <a:latin typeface="Calibri" panose="020F0502020204030204" pitchFamily="34" charset="0"/>
                <a:ea typeface="Cambria Math" panose="02040503050406030204" pitchFamily="18" charset="0"/>
                <a:cs typeface="Cambria"/>
              </a:rPr>
              <a:t> </a:t>
            </a:r>
            <a:r>
              <a:rPr lang="ru-RU" sz="1700" spc="25" dirty="0" smtClean="0">
                <a:latin typeface="Calibri" panose="020F0502020204030204" pitchFamily="34" charset="0"/>
                <a:ea typeface="Cambria Math" panose="02040503050406030204" pitchFamily="18" charset="0"/>
                <a:cs typeface="Cambria"/>
              </a:rPr>
              <a:t>РАН.</a:t>
            </a:r>
            <a:endParaRPr lang="ru-RU" sz="1700" spc="25" dirty="0">
              <a:latin typeface="Calibri" panose="020F0502020204030204" pitchFamily="34" charset="0"/>
              <a:ea typeface="Cambria Math" panose="02040503050406030204" pitchFamily="18" charset="0"/>
              <a:cs typeface="Cambria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7248" y="5991225"/>
            <a:ext cx="6682105" cy="877163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700" spc="25" dirty="0" smtClean="0">
                <a:solidFill>
                  <a:srgbClr val="0072BC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mbria"/>
              </a:rPr>
              <a:t>Оборудование и технологии, применяемые при производстве модификатора, защищены патентами РФ: </a:t>
            </a:r>
            <a:r>
              <a:rPr lang="ru-RU" sz="1700" spc="25" dirty="0">
                <a:solidFill>
                  <a:srgbClr val="0072BC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mbria"/>
              </a:rPr>
              <a:t>№ 2167057; </a:t>
            </a:r>
            <a:r>
              <a:rPr lang="ru-RU" sz="1700" spc="25" dirty="0" smtClean="0">
                <a:solidFill>
                  <a:srgbClr val="0072BC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mbria"/>
              </a:rPr>
              <a:t>2173634</a:t>
            </a:r>
            <a:r>
              <a:rPr lang="ru-RU" sz="1700" spc="25" dirty="0">
                <a:solidFill>
                  <a:srgbClr val="0072BC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mbria"/>
              </a:rPr>
              <a:t>; 2344037; </a:t>
            </a:r>
            <a:r>
              <a:rPr lang="ru-RU" sz="1700" spc="25" dirty="0" smtClean="0">
                <a:solidFill>
                  <a:srgbClr val="0072BC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mbria"/>
              </a:rPr>
              <a:t>2333098.</a:t>
            </a:r>
            <a:endParaRPr lang="ru-RU" sz="1700" spc="25" dirty="0">
              <a:solidFill>
                <a:srgbClr val="0072BC"/>
              </a:solidFill>
              <a:latin typeface="Calibri" panose="020F0502020204030204" pitchFamily="34" charset="0"/>
              <a:ea typeface="Cambria Math" panose="02040503050406030204" pitchFamily="18" charset="0"/>
              <a:cs typeface="Cambria"/>
            </a:endParaRPr>
          </a:p>
        </p:txBody>
      </p:sp>
      <p:pic>
        <p:nvPicPr>
          <p:cNvPr id="1028" name="Picture 4" descr="E:\DSC_03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92" y="3355448"/>
            <a:ext cx="3165676" cy="233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3852984" y="3315801"/>
            <a:ext cx="3671766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spc="25" dirty="0">
                <a:solidFill>
                  <a:srgbClr val="0072BC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mbria"/>
              </a:rPr>
              <a:t>Сегодня ООО «Новые технологии строительства» </a:t>
            </a:r>
            <a:r>
              <a:rPr lang="ru-RU" sz="1700" dirty="0">
                <a:latin typeface="Calibri" panose="020F0502020204030204" pitchFamily="34" charset="0"/>
                <a:ea typeface="Cambria Math" panose="02040503050406030204" pitchFamily="18" charset="0"/>
              </a:rPr>
              <a:t>– это более 2000 кв. м. собственных производственных площадей, высокотехнологичное производственное оборудование, современный Центр лабораторных испытаний и штат квалифицированных специалистов в области дорожного строительства.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786033" y="3426179"/>
            <a:ext cx="2456234" cy="75405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alpha val="5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НОВЫЕ </a:t>
            </a:r>
            <a:r>
              <a:rPr lang="ru-RU" sz="1900" dirty="0" smtClean="0">
                <a:solidFill>
                  <a:schemeClr val="bg1"/>
                </a:solidFill>
              </a:rPr>
              <a:t>ТЕХНОЛОГИИ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СТРОИТЕЛЬСТВА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79" y="2181225"/>
            <a:ext cx="2133385" cy="1237267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5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602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3657" y="12"/>
            <a:ext cx="2715831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36163" y="5431603"/>
            <a:ext cx="3355975" cy="2128520"/>
          </a:xfrm>
          <a:custGeom>
            <a:avLst/>
            <a:gdLst/>
            <a:ahLst/>
            <a:cxnLst/>
            <a:rect l="l" t="t" r="r" b="b"/>
            <a:pathLst>
              <a:path w="3355975" h="2128520">
                <a:moveTo>
                  <a:pt x="3308292" y="0"/>
                </a:moveTo>
                <a:lnTo>
                  <a:pt x="3249342" y="1106"/>
                </a:lnTo>
                <a:lnTo>
                  <a:pt x="3188662" y="3597"/>
                </a:lnTo>
                <a:lnTo>
                  <a:pt x="3126948" y="7183"/>
                </a:lnTo>
                <a:lnTo>
                  <a:pt x="3003198" y="16480"/>
                </a:lnTo>
                <a:lnTo>
                  <a:pt x="3003198" y="271737"/>
                </a:lnTo>
                <a:lnTo>
                  <a:pt x="3002754" y="271737"/>
                </a:lnTo>
                <a:lnTo>
                  <a:pt x="2974980" y="339187"/>
                </a:lnTo>
                <a:lnTo>
                  <a:pt x="2945001" y="368891"/>
                </a:lnTo>
                <a:lnTo>
                  <a:pt x="2906788" y="396012"/>
                </a:lnTo>
                <a:lnTo>
                  <a:pt x="2862215" y="420625"/>
                </a:lnTo>
                <a:lnTo>
                  <a:pt x="2813153" y="442803"/>
                </a:lnTo>
                <a:lnTo>
                  <a:pt x="2761474" y="462619"/>
                </a:lnTo>
                <a:lnTo>
                  <a:pt x="2709049" y="480148"/>
                </a:lnTo>
                <a:lnTo>
                  <a:pt x="2657751" y="495464"/>
                </a:lnTo>
                <a:lnTo>
                  <a:pt x="2609450" y="508639"/>
                </a:lnTo>
                <a:lnTo>
                  <a:pt x="2501256" y="536063"/>
                </a:lnTo>
                <a:lnTo>
                  <a:pt x="2355787" y="576746"/>
                </a:lnTo>
                <a:lnTo>
                  <a:pt x="2211029" y="619607"/>
                </a:lnTo>
                <a:lnTo>
                  <a:pt x="2018811" y="679385"/>
                </a:lnTo>
                <a:lnTo>
                  <a:pt x="1443843" y="867257"/>
                </a:lnTo>
                <a:lnTo>
                  <a:pt x="1396150" y="884100"/>
                </a:lnTo>
                <a:lnTo>
                  <a:pt x="1348497" y="901728"/>
                </a:lnTo>
                <a:lnTo>
                  <a:pt x="1300922" y="920088"/>
                </a:lnTo>
                <a:lnTo>
                  <a:pt x="1253459" y="939127"/>
                </a:lnTo>
                <a:lnTo>
                  <a:pt x="1206145" y="958793"/>
                </a:lnTo>
                <a:lnTo>
                  <a:pt x="1159014" y="979032"/>
                </a:lnTo>
                <a:lnTo>
                  <a:pt x="1112103" y="999793"/>
                </a:lnTo>
                <a:lnTo>
                  <a:pt x="1065446" y="1021021"/>
                </a:lnTo>
                <a:lnTo>
                  <a:pt x="1019081" y="1042665"/>
                </a:lnTo>
                <a:lnTo>
                  <a:pt x="973042" y="1064672"/>
                </a:lnTo>
                <a:lnTo>
                  <a:pt x="927365" y="1086988"/>
                </a:lnTo>
                <a:lnTo>
                  <a:pt x="837239" y="1132340"/>
                </a:lnTo>
                <a:lnTo>
                  <a:pt x="793693" y="1155096"/>
                </a:lnTo>
                <a:lnTo>
                  <a:pt x="750508" y="1178598"/>
                </a:lnTo>
                <a:lnTo>
                  <a:pt x="707752" y="1202900"/>
                </a:lnTo>
                <a:lnTo>
                  <a:pt x="665493" y="1228053"/>
                </a:lnTo>
                <a:lnTo>
                  <a:pt x="623798" y="1254111"/>
                </a:lnTo>
                <a:lnTo>
                  <a:pt x="582736" y="1281125"/>
                </a:lnTo>
                <a:lnTo>
                  <a:pt x="542374" y="1309148"/>
                </a:lnTo>
                <a:lnTo>
                  <a:pt x="502781" y="1338233"/>
                </a:lnTo>
                <a:lnTo>
                  <a:pt x="464022" y="1368431"/>
                </a:lnTo>
                <a:lnTo>
                  <a:pt x="426168" y="1399795"/>
                </a:lnTo>
                <a:lnTo>
                  <a:pt x="389284" y="1432378"/>
                </a:lnTo>
                <a:lnTo>
                  <a:pt x="352272" y="1467269"/>
                </a:lnTo>
                <a:lnTo>
                  <a:pt x="316127" y="1503636"/>
                </a:lnTo>
                <a:lnTo>
                  <a:pt x="281025" y="1541428"/>
                </a:lnTo>
                <a:lnTo>
                  <a:pt x="247140" y="1580589"/>
                </a:lnTo>
                <a:lnTo>
                  <a:pt x="214650" y="1621068"/>
                </a:lnTo>
                <a:lnTo>
                  <a:pt x="183729" y="1662812"/>
                </a:lnTo>
                <a:lnTo>
                  <a:pt x="154553" y="1705766"/>
                </a:lnTo>
                <a:lnTo>
                  <a:pt x="127299" y="1749878"/>
                </a:lnTo>
                <a:lnTo>
                  <a:pt x="102079" y="1795220"/>
                </a:lnTo>
                <a:lnTo>
                  <a:pt x="79255" y="1841364"/>
                </a:lnTo>
                <a:lnTo>
                  <a:pt x="58817" y="1888632"/>
                </a:lnTo>
                <a:lnTo>
                  <a:pt x="41003" y="1936845"/>
                </a:lnTo>
                <a:lnTo>
                  <a:pt x="25988" y="1985950"/>
                </a:lnTo>
                <a:lnTo>
                  <a:pt x="13949" y="2035894"/>
                </a:lnTo>
                <a:lnTo>
                  <a:pt x="5464" y="2083575"/>
                </a:lnTo>
                <a:lnTo>
                  <a:pt x="0" y="2128401"/>
                </a:lnTo>
                <a:lnTo>
                  <a:pt x="1589038" y="2128401"/>
                </a:lnTo>
                <a:lnTo>
                  <a:pt x="1583351" y="2124646"/>
                </a:lnTo>
                <a:lnTo>
                  <a:pt x="1541107" y="2095882"/>
                </a:lnTo>
                <a:lnTo>
                  <a:pt x="1500424" y="2067245"/>
                </a:lnTo>
                <a:lnTo>
                  <a:pt x="1461412" y="2038769"/>
                </a:lnTo>
                <a:lnTo>
                  <a:pt x="1424180" y="2010487"/>
                </a:lnTo>
                <a:lnTo>
                  <a:pt x="1388835" y="1982433"/>
                </a:lnTo>
                <a:lnTo>
                  <a:pt x="1355487" y="1954639"/>
                </a:lnTo>
                <a:lnTo>
                  <a:pt x="1324244" y="1927140"/>
                </a:lnTo>
                <a:lnTo>
                  <a:pt x="1295215" y="1899968"/>
                </a:lnTo>
                <a:lnTo>
                  <a:pt x="1244235" y="1846739"/>
                </a:lnTo>
                <a:lnTo>
                  <a:pt x="1203333" y="1795095"/>
                </a:lnTo>
                <a:lnTo>
                  <a:pt x="1170253" y="1739387"/>
                </a:lnTo>
                <a:lnTo>
                  <a:pt x="1147206" y="1678876"/>
                </a:lnTo>
                <a:lnTo>
                  <a:pt x="1137663" y="1619821"/>
                </a:lnTo>
                <a:lnTo>
                  <a:pt x="1137709" y="1590843"/>
                </a:lnTo>
                <a:lnTo>
                  <a:pt x="1146947" y="1533991"/>
                </a:lnTo>
                <a:lnTo>
                  <a:pt x="1167724" y="1478621"/>
                </a:lnTo>
                <a:lnTo>
                  <a:pt x="1199252" y="1424743"/>
                </a:lnTo>
                <a:lnTo>
                  <a:pt x="1240748" y="1372368"/>
                </a:lnTo>
                <a:lnTo>
                  <a:pt x="1291423" y="1321504"/>
                </a:lnTo>
                <a:lnTo>
                  <a:pt x="1350494" y="1272163"/>
                </a:lnTo>
                <a:lnTo>
                  <a:pt x="1382931" y="1248067"/>
                </a:lnTo>
                <a:lnTo>
                  <a:pt x="1417173" y="1224355"/>
                </a:lnTo>
                <a:lnTo>
                  <a:pt x="1453120" y="1201029"/>
                </a:lnTo>
                <a:lnTo>
                  <a:pt x="1490674" y="1178091"/>
                </a:lnTo>
                <a:lnTo>
                  <a:pt x="1529738" y="1155540"/>
                </a:lnTo>
                <a:lnTo>
                  <a:pt x="1570213" y="1133379"/>
                </a:lnTo>
                <a:lnTo>
                  <a:pt x="1612000" y="1111609"/>
                </a:lnTo>
                <a:lnTo>
                  <a:pt x="1655002" y="1090231"/>
                </a:lnTo>
                <a:lnTo>
                  <a:pt x="1699119" y="1069246"/>
                </a:lnTo>
                <a:lnTo>
                  <a:pt x="1744255" y="1048657"/>
                </a:lnTo>
                <a:lnTo>
                  <a:pt x="1790311" y="1028463"/>
                </a:lnTo>
                <a:lnTo>
                  <a:pt x="1837188" y="1008666"/>
                </a:lnTo>
                <a:lnTo>
                  <a:pt x="1884788" y="989268"/>
                </a:lnTo>
                <a:lnTo>
                  <a:pt x="1933013" y="970270"/>
                </a:lnTo>
                <a:lnTo>
                  <a:pt x="1981765" y="951673"/>
                </a:lnTo>
                <a:lnTo>
                  <a:pt x="2030945" y="933479"/>
                </a:lnTo>
                <a:lnTo>
                  <a:pt x="2130199" y="898302"/>
                </a:lnTo>
                <a:lnTo>
                  <a:pt x="2229987" y="864750"/>
                </a:lnTo>
                <a:lnTo>
                  <a:pt x="2329524" y="832833"/>
                </a:lnTo>
                <a:lnTo>
                  <a:pt x="2476639" y="788047"/>
                </a:lnTo>
                <a:lnTo>
                  <a:pt x="2708306" y="721164"/>
                </a:lnTo>
                <a:lnTo>
                  <a:pt x="2793309" y="695516"/>
                </a:lnTo>
                <a:lnTo>
                  <a:pt x="2873852" y="670059"/>
                </a:lnTo>
                <a:lnTo>
                  <a:pt x="2950009" y="644799"/>
                </a:lnTo>
                <a:lnTo>
                  <a:pt x="3021855" y="619741"/>
                </a:lnTo>
                <a:lnTo>
                  <a:pt x="3089464" y="594890"/>
                </a:lnTo>
                <a:lnTo>
                  <a:pt x="3152910" y="570253"/>
                </a:lnTo>
                <a:lnTo>
                  <a:pt x="3212267" y="545836"/>
                </a:lnTo>
                <a:lnTo>
                  <a:pt x="3267611" y="521644"/>
                </a:lnTo>
                <a:lnTo>
                  <a:pt x="3319014" y="497683"/>
                </a:lnTo>
                <a:lnTo>
                  <a:pt x="3355839" y="479304"/>
                </a:lnTo>
                <a:lnTo>
                  <a:pt x="3355839" y="477"/>
                </a:lnTo>
                <a:lnTo>
                  <a:pt x="3308292" y="0"/>
                </a:lnTo>
                <a:close/>
              </a:path>
            </a:pathLst>
          </a:custGeom>
          <a:solidFill>
            <a:srgbClr val="192F5B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77787" y="5471089"/>
            <a:ext cx="3314700" cy="2089150"/>
          </a:xfrm>
          <a:custGeom>
            <a:avLst/>
            <a:gdLst/>
            <a:ahLst/>
            <a:cxnLst/>
            <a:rect l="l" t="t" r="r" b="b"/>
            <a:pathLst>
              <a:path w="3314700" h="2089150">
                <a:moveTo>
                  <a:pt x="3264947" y="0"/>
                </a:moveTo>
                <a:lnTo>
                  <a:pt x="3216315" y="861"/>
                </a:lnTo>
                <a:lnTo>
                  <a:pt x="3166338" y="2712"/>
                </a:lnTo>
                <a:lnTo>
                  <a:pt x="3115445" y="5383"/>
                </a:lnTo>
                <a:lnTo>
                  <a:pt x="3064066" y="8703"/>
                </a:lnTo>
                <a:lnTo>
                  <a:pt x="2961574" y="16605"/>
                </a:lnTo>
                <a:lnTo>
                  <a:pt x="2961574" y="149955"/>
                </a:lnTo>
                <a:lnTo>
                  <a:pt x="2975423" y="161103"/>
                </a:lnTo>
                <a:lnTo>
                  <a:pt x="2986288" y="173796"/>
                </a:lnTo>
                <a:lnTo>
                  <a:pt x="2994096" y="188142"/>
                </a:lnTo>
                <a:lnTo>
                  <a:pt x="2998772" y="204248"/>
                </a:lnTo>
                <a:lnTo>
                  <a:pt x="3001631" y="229141"/>
                </a:lnTo>
                <a:lnTo>
                  <a:pt x="3000207" y="253096"/>
                </a:lnTo>
                <a:lnTo>
                  <a:pt x="2979868" y="299413"/>
                </a:lnTo>
                <a:lnTo>
                  <a:pt x="2928474" y="345645"/>
                </a:lnTo>
                <a:lnTo>
                  <a:pt x="2888232" y="369493"/>
                </a:lnTo>
                <a:lnTo>
                  <a:pt x="2836745" y="394237"/>
                </a:lnTo>
                <a:lnTo>
                  <a:pt x="2772854" y="420183"/>
                </a:lnTo>
                <a:lnTo>
                  <a:pt x="2695398" y="447637"/>
                </a:lnTo>
                <a:lnTo>
                  <a:pt x="2603218" y="476904"/>
                </a:lnTo>
                <a:lnTo>
                  <a:pt x="2018593" y="651693"/>
                </a:lnTo>
                <a:lnTo>
                  <a:pt x="1809983" y="718894"/>
                </a:lnTo>
                <a:lnTo>
                  <a:pt x="1571689" y="799781"/>
                </a:lnTo>
                <a:lnTo>
                  <a:pt x="1299804" y="896969"/>
                </a:lnTo>
                <a:lnTo>
                  <a:pt x="1238924" y="919796"/>
                </a:lnTo>
                <a:lnTo>
                  <a:pt x="1179688" y="943071"/>
                </a:lnTo>
                <a:lnTo>
                  <a:pt x="1122083" y="966775"/>
                </a:lnTo>
                <a:lnTo>
                  <a:pt x="1066093" y="990894"/>
                </a:lnTo>
                <a:lnTo>
                  <a:pt x="1011705" y="1015409"/>
                </a:lnTo>
                <a:lnTo>
                  <a:pt x="958904" y="1040303"/>
                </a:lnTo>
                <a:lnTo>
                  <a:pt x="907675" y="1065560"/>
                </a:lnTo>
                <a:lnTo>
                  <a:pt x="858003" y="1091163"/>
                </a:lnTo>
                <a:lnTo>
                  <a:pt x="809875" y="1117094"/>
                </a:lnTo>
                <a:lnTo>
                  <a:pt x="763275" y="1143337"/>
                </a:lnTo>
                <a:lnTo>
                  <a:pt x="718190" y="1169875"/>
                </a:lnTo>
                <a:lnTo>
                  <a:pt x="674604" y="1196691"/>
                </a:lnTo>
                <a:lnTo>
                  <a:pt x="632502" y="1223767"/>
                </a:lnTo>
                <a:lnTo>
                  <a:pt x="591872" y="1251087"/>
                </a:lnTo>
                <a:lnTo>
                  <a:pt x="552697" y="1278634"/>
                </a:lnTo>
                <a:lnTo>
                  <a:pt x="514963" y="1306391"/>
                </a:lnTo>
                <a:lnTo>
                  <a:pt x="478657" y="1334341"/>
                </a:lnTo>
                <a:lnTo>
                  <a:pt x="443762" y="1362467"/>
                </a:lnTo>
                <a:lnTo>
                  <a:pt x="410266" y="1390751"/>
                </a:lnTo>
                <a:lnTo>
                  <a:pt x="378152" y="1419178"/>
                </a:lnTo>
                <a:lnTo>
                  <a:pt x="347407" y="1447730"/>
                </a:lnTo>
                <a:lnTo>
                  <a:pt x="318017" y="1476390"/>
                </a:lnTo>
                <a:lnTo>
                  <a:pt x="289965" y="1505141"/>
                </a:lnTo>
                <a:lnTo>
                  <a:pt x="263239" y="1533966"/>
                </a:lnTo>
                <a:lnTo>
                  <a:pt x="237824" y="1562849"/>
                </a:lnTo>
                <a:lnTo>
                  <a:pt x="190866" y="1620717"/>
                </a:lnTo>
                <a:lnTo>
                  <a:pt x="160686" y="1661973"/>
                </a:lnTo>
                <a:lnTo>
                  <a:pt x="133095" y="1703702"/>
                </a:lnTo>
                <a:lnTo>
                  <a:pt x="108067" y="1745997"/>
                </a:lnTo>
                <a:lnTo>
                  <a:pt x="85577" y="1788954"/>
                </a:lnTo>
                <a:lnTo>
                  <a:pt x="65600" y="1832667"/>
                </a:lnTo>
                <a:lnTo>
                  <a:pt x="48109" y="1877230"/>
                </a:lnTo>
                <a:lnTo>
                  <a:pt x="33079" y="1922737"/>
                </a:lnTo>
                <a:lnTo>
                  <a:pt x="20484" y="1969284"/>
                </a:lnTo>
                <a:lnTo>
                  <a:pt x="10298" y="2016965"/>
                </a:lnTo>
                <a:lnTo>
                  <a:pt x="2497" y="2065874"/>
                </a:lnTo>
                <a:lnTo>
                  <a:pt x="0" y="2088915"/>
                </a:lnTo>
                <a:lnTo>
                  <a:pt x="1477237" y="2088915"/>
                </a:lnTo>
                <a:lnTo>
                  <a:pt x="1435728" y="2059666"/>
                </a:lnTo>
                <a:lnTo>
                  <a:pt x="1396359" y="2030896"/>
                </a:lnTo>
                <a:lnTo>
                  <a:pt x="1359224" y="2002672"/>
                </a:lnTo>
                <a:lnTo>
                  <a:pt x="1324329" y="1974997"/>
                </a:lnTo>
                <a:lnTo>
                  <a:pt x="1291676" y="1947874"/>
                </a:lnTo>
                <a:lnTo>
                  <a:pt x="1261269" y="1921306"/>
                </a:lnTo>
                <a:lnTo>
                  <a:pt x="1233112" y="1895294"/>
                </a:lnTo>
                <a:lnTo>
                  <a:pt x="1183563" y="1844952"/>
                </a:lnTo>
                <a:lnTo>
                  <a:pt x="1143059" y="1796871"/>
                </a:lnTo>
                <a:lnTo>
                  <a:pt x="1111628" y="1751070"/>
                </a:lnTo>
                <a:lnTo>
                  <a:pt x="1085307" y="1700324"/>
                </a:lnTo>
                <a:lnTo>
                  <a:pt x="1067369" y="1649496"/>
                </a:lnTo>
                <a:lnTo>
                  <a:pt x="1057823" y="1598662"/>
                </a:lnTo>
                <a:lnTo>
                  <a:pt x="1056675" y="1547899"/>
                </a:lnTo>
                <a:lnTo>
                  <a:pt x="1063931" y="1497283"/>
                </a:lnTo>
                <a:lnTo>
                  <a:pt x="1079599" y="1446892"/>
                </a:lnTo>
                <a:lnTo>
                  <a:pt x="1112196" y="1382428"/>
                </a:lnTo>
                <a:lnTo>
                  <a:pt x="1133666" y="1350566"/>
                </a:lnTo>
                <a:lnTo>
                  <a:pt x="1158610" y="1318931"/>
                </a:lnTo>
                <a:lnTo>
                  <a:pt x="1187047" y="1287507"/>
                </a:lnTo>
                <a:lnTo>
                  <a:pt x="1218998" y="1256278"/>
                </a:lnTo>
                <a:lnTo>
                  <a:pt x="1254481" y="1225231"/>
                </a:lnTo>
                <a:lnTo>
                  <a:pt x="1293516" y="1194349"/>
                </a:lnTo>
                <a:lnTo>
                  <a:pt x="1336124" y="1163617"/>
                </a:lnTo>
                <a:lnTo>
                  <a:pt x="1382323" y="1133020"/>
                </a:lnTo>
                <a:lnTo>
                  <a:pt x="1432133" y="1102543"/>
                </a:lnTo>
                <a:lnTo>
                  <a:pt x="1485574" y="1072170"/>
                </a:lnTo>
                <a:lnTo>
                  <a:pt x="1542665" y="1041887"/>
                </a:lnTo>
                <a:lnTo>
                  <a:pt x="1603425" y="1011677"/>
                </a:lnTo>
                <a:lnTo>
                  <a:pt x="1667876" y="981526"/>
                </a:lnTo>
                <a:lnTo>
                  <a:pt x="1704453" y="965168"/>
                </a:lnTo>
                <a:lnTo>
                  <a:pt x="1742137" y="948831"/>
                </a:lnTo>
                <a:lnTo>
                  <a:pt x="1780943" y="932511"/>
                </a:lnTo>
                <a:lnTo>
                  <a:pt x="1820886" y="916202"/>
                </a:lnTo>
                <a:lnTo>
                  <a:pt x="1861979" y="899900"/>
                </a:lnTo>
                <a:lnTo>
                  <a:pt x="1904239" y="883600"/>
                </a:lnTo>
                <a:lnTo>
                  <a:pt x="1992314" y="850983"/>
                </a:lnTo>
                <a:lnTo>
                  <a:pt x="2085230" y="818310"/>
                </a:lnTo>
                <a:lnTo>
                  <a:pt x="2183103" y="785542"/>
                </a:lnTo>
                <a:lnTo>
                  <a:pt x="2286052" y="752638"/>
                </a:lnTo>
                <a:lnTo>
                  <a:pt x="2450249" y="702936"/>
                </a:lnTo>
                <a:lnTo>
                  <a:pt x="2684818" y="635086"/>
                </a:lnTo>
                <a:lnTo>
                  <a:pt x="2796356" y="600606"/>
                </a:lnTo>
                <a:lnTo>
                  <a:pt x="2849520" y="583356"/>
                </a:lnTo>
                <a:lnTo>
                  <a:pt x="2900933" y="566105"/>
                </a:lnTo>
                <a:lnTo>
                  <a:pt x="2950586" y="548855"/>
                </a:lnTo>
                <a:lnTo>
                  <a:pt x="2998467" y="531611"/>
                </a:lnTo>
                <a:lnTo>
                  <a:pt x="3044568" y="514377"/>
                </a:lnTo>
                <a:lnTo>
                  <a:pt x="3088877" y="497156"/>
                </a:lnTo>
                <a:lnTo>
                  <a:pt x="3131384" y="479953"/>
                </a:lnTo>
                <a:lnTo>
                  <a:pt x="3172080" y="462770"/>
                </a:lnTo>
                <a:lnTo>
                  <a:pt x="3210953" y="445613"/>
                </a:lnTo>
                <a:lnTo>
                  <a:pt x="3247995" y="428484"/>
                </a:lnTo>
                <a:lnTo>
                  <a:pt x="3283193" y="411388"/>
                </a:lnTo>
                <a:lnTo>
                  <a:pt x="3314215" y="395518"/>
                </a:lnTo>
                <a:lnTo>
                  <a:pt x="3314215" y="373"/>
                </a:lnTo>
                <a:lnTo>
                  <a:pt x="3311802" y="299"/>
                </a:lnTo>
                <a:lnTo>
                  <a:pt x="32649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97686" y="5479717"/>
            <a:ext cx="3294379" cy="2080895"/>
          </a:xfrm>
          <a:custGeom>
            <a:avLst/>
            <a:gdLst/>
            <a:ahLst/>
            <a:cxnLst/>
            <a:rect l="l" t="t" r="r" b="b"/>
            <a:pathLst>
              <a:path w="3294379" h="2080895">
                <a:moveTo>
                  <a:pt x="3103050" y="0"/>
                </a:moveTo>
                <a:lnTo>
                  <a:pt x="3049253" y="135"/>
                </a:lnTo>
                <a:lnTo>
                  <a:pt x="2941675" y="1742"/>
                </a:lnTo>
                <a:lnTo>
                  <a:pt x="2941675" y="140058"/>
                </a:lnTo>
                <a:lnTo>
                  <a:pt x="2957674" y="149890"/>
                </a:lnTo>
                <a:lnTo>
                  <a:pt x="2970983" y="162296"/>
                </a:lnTo>
                <a:lnTo>
                  <a:pt x="2980944" y="177702"/>
                </a:lnTo>
                <a:lnTo>
                  <a:pt x="2986899" y="196535"/>
                </a:lnTo>
                <a:lnTo>
                  <a:pt x="2989822" y="225534"/>
                </a:lnTo>
                <a:lnTo>
                  <a:pt x="2987197" y="252554"/>
                </a:lnTo>
                <a:lnTo>
                  <a:pt x="2962525" y="302274"/>
                </a:lnTo>
                <a:lnTo>
                  <a:pt x="2907329" y="348927"/>
                </a:lnTo>
                <a:lnTo>
                  <a:pt x="2866550" y="372114"/>
                </a:lnTo>
                <a:lnTo>
                  <a:pt x="2816057" y="395746"/>
                </a:lnTo>
                <a:lnTo>
                  <a:pt x="2755158" y="420228"/>
                </a:lnTo>
                <a:lnTo>
                  <a:pt x="2683156" y="445964"/>
                </a:lnTo>
                <a:lnTo>
                  <a:pt x="2599359" y="473357"/>
                </a:lnTo>
                <a:lnTo>
                  <a:pt x="2052764" y="638195"/>
                </a:lnTo>
                <a:lnTo>
                  <a:pt x="1846896" y="704685"/>
                </a:lnTo>
                <a:lnTo>
                  <a:pt x="1675842" y="763104"/>
                </a:lnTo>
                <a:lnTo>
                  <a:pt x="1489633" y="830035"/>
                </a:lnTo>
                <a:lnTo>
                  <a:pt x="1287474" y="906541"/>
                </a:lnTo>
                <a:lnTo>
                  <a:pt x="1225090" y="931233"/>
                </a:lnTo>
                <a:lnTo>
                  <a:pt x="1164406" y="956223"/>
                </a:lnTo>
                <a:lnTo>
                  <a:pt x="1105410" y="981502"/>
                </a:lnTo>
                <a:lnTo>
                  <a:pt x="1048091" y="1007062"/>
                </a:lnTo>
                <a:lnTo>
                  <a:pt x="992436" y="1032896"/>
                </a:lnTo>
                <a:lnTo>
                  <a:pt x="938432" y="1058994"/>
                </a:lnTo>
                <a:lnTo>
                  <a:pt x="886069" y="1085349"/>
                </a:lnTo>
                <a:lnTo>
                  <a:pt x="835333" y="1111953"/>
                </a:lnTo>
                <a:lnTo>
                  <a:pt x="786213" y="1138798"/>
                </a:lnTo>
                <a:lnTo>
                  <a:pt x="738697" y="1165874"/>
                </a:lnTo>
                <a:lnTo>
                  <a:pt x="692771" y="1193176"/>
                </a:lnTo>
                <a:lnTo>
                  <a:pt x="648425" y="1220693"/>
                </a:lnTo>
                <a:lnTo>
                  <a:pt x="605646" y="1248419"/>
                </a:lnTo>
                <a:lnTo>
                  <a:pt x="564422" y="1276344"/>
                </a:lnTo>
                <a:lnTo>
                  <a:pt x="524741" y="1304462"/>
                </a:lnTo>
                <a:lnTo>
                  <a:pt x="486591" y="1332763"/>
                </a:lnTo>
                <a:lnTo>
                  <a:pt x="449959" y="1361240"/>
                </a:lnTo>
                <a:lnTo>
                  <a:pt x="414834" y="1389884"/>
                </a:lnTo>
                <a:lnTo>
                  <a:pt x="381204" y="1418687"/>
                </a:lnTo>
                <a:lnTo>
                  <a:pt x="349055" y="1447642"/>
                </a:lnTo>
                <a:lnTo>
                  <a:pt x="318375" y="1476742"/>
                </a:lnTo>
                <a:lnTo>
                  <a:pt x="289156" y="1505973"/>
                </a:lnTo>
                <a:lnTo>
                  <a:pt x="261382" y="1535332"/>
                </a:lnTo>
                <a:lnTo>
                  <a:pt x="235041" y="1564811"/>
                </a:lnTo>
                <a:lnTo>
                  <a:pt x="210122" y="1594400"/>
                </a:lnTo>
                <a:lnTo>
                  <a:pt x="157054" y="1664513"/>
                </a:lnTo>
                <a:lnTo>
                  <a:pt x="130031" y="1705403"/>
                </a:lnTo>
                <a:lnTo>
                  <a:pt x="105519" y="1746855"/>
                </a:lnTo>
                <a:lnTo>
                  <a:pt x="83493" y="1788961"/>
                </a:lnTo>
                <a:lnTo>
                  <a:pt x="63928" y="1831814"/>
                </a:lnTo>
                <a:lnTo>
                  <a:pt x="46799" y="1875507"/>
                </a:lnTo>
                <a:lnTo>
                  <a:pt x="32080" y="1920132"/>
                </a:lnTo>
                <a:lnTo>
                  <a:pt x="19747" y="1965782"/>
                </a:lnTo>
                <a:lnTo>
                  <a:pt x="9774" y="2012550"/>
                </a:lnTo>
                <a:lnTo>
                  <a:pt x="2136" y="2060529"/>
                </a:lnTo>
                <a:lnTo>
                  <a:pt x="0" y="2080288"/>
                </a:lnTo>
                <a:lnTo>
                  <a:pt x="1397531" y="2080288"/>
                </a:lnTo>
                <a:lnTo>
                  <a:pt x="1388007" y="2073024"/>
                </a:lnTo>
                <a:lnTo>
                  <a:pt x="1350122" y="2042973"/>
                </a:lnTo>
                <a:lnTo>
                  <a:pt x="1314444" y="2013481"/>
                </a:lnTo>
                <a:lnTo>
                  <a:pt x="1280954" y="1984562"/>
                </a:lnTo>
                <a:lnTo>
                  <a:pt x="1249632" y="1956232"/>
                </a:lnTo>
                <a:lnTo>
                  <a:pt x="1220460" y="1928505"/>
                </a:lnTo>
                <a:lnTo>
                  <a:pt x="1193417" y="1901398"/>
                </a:lnTo>
                <a:lnTo>
                  <a:pt x="1145643" y="1849103"/>
                </a:lnTo>
                <a:lnTo>
                  <a:pt x="1106155" y="1799468"/>
                </a:lnTo>
                <a:lnTo>
                  <a:pt x="1074800" y="1752615"/>
                </a:lnTo>
                <a:lnTo>
                  <a:pt x="1050474" y="1706740"/>
                </a:lnTo>
                <a:lnTo>
                  <a:pt x="1032656" y="1660753"/>
                </a:lnTo>
                <a:lnTo>
                  <a:pt x="1021353" y="1614706"/>
                </a:lnTo>
                <a:lnTo>
                  <a:pt x="1016569" y="1568654"/>
                </a:lnTo>
                <a:lnTo>
                  <a:pt x="1018309" y="1522648"/>
                </a:lnTo>
                <a:lnTo>
                  <a:pt x="1026581" y="1476740"/>
                </a:lnTo>
                <a:lnTo>
                  <a:pt x="1041386" y="1430988"/>
                </a:lnTo>
                <a:lnTo>
                  <a:pt x="1072325" y="1368719"/>
                </a:lnTo>
                <a:lnTo>
                  <a:pt x="1115534" y="1307449"/>
                </a:lnTo>
                <a:lnTo>
                  <a:pt x="1141782" y="1277156"/>
                </a:lnTo>
                <a:lnTo>
                  <a:pt x="1171146" y="1247074"/>
                </a:lnTo>
                <a:lnTo>
                  <a:pt x="1203644" y="1217188"/>
                </a:lnTo>
                <a:lnTo>
                  <a:pt x="1239291" y="1187487"/>
                </a:lnTo>
                <a:lnTo>
                  <a:pt x="1278104" y="1157958"/>
                </a:lnTo>
                <a:lnTo>
                  <a:pt x="1320099" y="1128586"/>
                </a:lnTo>
                <a:lnTo>
                  <a:pt x="1365292" y="1099359"/>
                </a:lnTo>
                <a:lnTo>
                  <a:pt x="1413701" y="1070264"/>
                </a:lnTo>
                <a:lnTo>
                  <a:pt x="1465341" y="1041288"/>
                </a:lnTo>
                <a:lnTo>
                  <a:pt x="1520228" y="1012417"/>
                </a:lnTo>
                <a:lnTo>
                  <a:pt x="1578379" y="983639"/>
                </a:lnTo>
                <a:lnTo>
                  <a:pt x="1639810" y="954941"/>
                </a:lnTo>
                <a:lnTo>
                  <a:pt x="1676526" y="938517"/>
                </a:lnTo>
                <a:lnTo>
                  <a:pt x="1714350" y="922116"/>
                </a:lnTo>
                <a:lnTo>
                  <a:pt x="1753297" y="905734"/>
                </a:lnTo>
                <a:lnTo>
                  <a:pt x="1793381" y="889364"/>
                </a:lnTo>
                <a:lnTo>
                  <a:pt x="1834617" y="873002"/>
                </a:lnTo>
                <a:lnTo>
                  <a:pt x="1877020" y="856644"/>
                </a:lnTo>
                <a:lnTo>
                  <a:pt x="1965386" y="823914"/>
                </a:lnTo>
                <a:lnTo>
                  <a:pt x="2058596" y="791134"/>
                </a:lnTo>
                <a:lnTo>
                  <a:pt x="2156769" y="758263"/>
                </a:lnTo>
                <a:lnTo>
                  <a:pt x="2260022" y="725261"/>
                </a:lnTo>
                <a:lnTo>
                  <a:pt x="2424685" y="675421"/>
                </a:lnTo>
                <a:lnTo>
                  <a:pt x="2659054" y="607630"/>
                </a:lnTo>
                <a:lnTo>
                  <a:pt x="2770085" y="573309"/>
                </a:lnTo>
                <a:lnTo>
                  <a:pt x="2823000" y="556144"/>
                </a:lnTo>
                <a:lnTo>
                  <a:pt x="2874167" y="538979"/>
                </a:lnTo>
                <a:lnTo>
                  <a:pt x="2923575" y="521820"/>
                </a:lnTo>
                <a:lnTo>
                  <a:pt x="2971215" y="504670"/>
                </a:lnTo>
                <a:lnTo>
                  <a:pt x="3017076" y="487533"/>
                </a:lnTo>
                <a:lnTo>
                  <a:pt x="3061148" y="470412"/>
                </a:lnTo>
                <a:lnTo>
                  <a:pt x="3103421" y="453311"/>
                </a:lnTo>
                <a:lnTo>
                  <a:pt x="3143884" y="436234"/>
                </a:lnTo>
                <a:lnTo>
                  <a:pt x="3182527" y="419184"/>
                </a:lnTo>
                <a:lnTo>
                  <a:pt x="3219339" y="402166"/>
                </a:lnTo>
                <a:lnTo>
                  <a:pt x="3254311" y="385183"/>
                </a:lnTo>
                <a:lnTo>
                  <a:pt x="3294315" y="364513"/>
                </a:lnTo>
                <a:lnTo>
                  <a:pt x="3294315" y="2132"/>
                </a:lnTo>
                <a:lnTo>
                  <a:pt x="3292347" y="2073"/>
                </a:lnTo>
                <a:lnTo>
                  <a:pt x="3103050" y="0"/>
                </a:lnTo>
                <a:close/>
              </a:path>
            </a:pathLst>
          </a:custGeom>
          <a:solidFill>
            <a:srgbClr val="192F5B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208438" y="5874600"/>
            <a:ext cx="195580" cy="79375"/>
          </a:xfrm>
          <a:custGeom>
            <a:avLst/>
            <a:gdLst/>
            <a:ahLst/>
            <a:cxnLst/>
            <a:rect l="l" t="t" r="r" b="b"/>
            <a:pathLst>
              <a:path w="195579" h="79375">
                <a:moveTo>
                  <a:pt x="166649" y="0"/>
                </a:moveTo>
                <a:lnTo>
                  <a:pt x="117813" y="21309"/>
                </a:lnTo>
                <a:lnTo>
                  <a:pt x="32333" y="55351"/>
                </a:lnTo>
                <a:lnTo>
                  <a:pt x="0" y="67411"/>
                </a:lnTo>
                <a:lnTo>
                  <a:pt x="35826" y="79247"/>
                </a:lnTo>
                <a:lnTo>
                  <a:pt x="76238" y="63118"/>
                </a:lnTo>
                <a:lnTo>
                  <a:pt x="136718" y="37658"/>
                </a:lnTo>
                <a:lnTo>
                  <a:pt x="195465" y="10540"/>
                </a:lnTo>
                <a:lnTo>
                  <a:pt x="1666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410876" y="5787618"/>
            <a:ext cx="143510" cy="80010"/>
          </a:xfrm>
          <a:custGeom>
            <a:avLst/>
            <a:gdLst/>
            <a:ahLst/>
            <a:cxnLst/>
            <a:rect l="l" t="t" r="r" b="b"/>
            <a:pathLst>
              <a:path w="143509" h="80010">
                <a:moveTo>
                  <a:pt x="121297" y="0"/>
                </a:moveTo>
                <a:lnTo>
                  <a:pt x="83229" y="25119"/>
                </a:lnTo>
                <a:lnTo>
                  <a:pt x="42989" y="48247"/>
                </a:lnTo>
                <a:lnTo>
                  <a:pt x="0" y="70218"/>
                </a:lnTo>
                <a:lnTo>
                  <a:pt x="28422" y="79629"/>
                </a:lnTo>
                <a:lnTo>
                  <a:pt x="74029" y="54658"/>
                </a:lnTo>
                <a:lnTo>
                  <a:pt x="114561" y="29128"/>
                </a:lnTo>
                <a:lnTo>
                  <a:pt x="140296" y="10541"/>
                </a:lnTo>
                <a:lnTo>
                  <a:pt x="143446" y="8115"/>
                </a:lnTo>
                <a:lnTo>
                  <a:pt x="1212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006520" y="5956808"/>
            <a:ext cx="196850" cy="67945"/>
          </a:xfrm>
          <a:custGeom>
            <a:avLst/>
            <a:gdLst/>
            <a:ahLst/>
            <a:cxnLst/>
            <a:rect l="l" t="t" r="r" b="b"/>
            <a:pathLst>
              <a:path w="196850" h="67945">
                <a:moveTo>
                  <a:pt x="161975" y="0"/>
                </a:moveTo>
                <a:lnTo>
                  <a:pt x="140856" y="7591"/>
                </a:lnTo>
                <a:lnTo>
                  <a:pt x="51447" y="37655"/>
                </a:lnTo>
                <a:lnTo>
                  <a:pt x="0" y="53416"/>
                </a:lnTo>
                <a:lnTo>
                  <a:pt x="42341" y="67373"/>
                </a:lnTo>
                <a:lnTo>
                  <a:pt x="59359" y="62014"/>
                </a:lnTo>
                <a:lnTo>
                  <a:pt x="134161" y="36160"/>
                </a:lnTo>
                <a:lnTo>
                  <a:pt x="158722" y="27351"/>
                </a:lnTo>
                <a:lnTo>
                  <a:pt x="196824" y="12750"/>
                </a:lnTo>
                <a:lnTo>
                  <a:pt x="1619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557967" y="5680938"/>
            <a:ext cx="85090" cy="93980"/>
          </a:xfrm>
          <a:custGeom>
            <a:avLst/>
            <a:gdLst/>
            <a:ahLst/>
            <a:cxnLst/>
            <a:rect l="l" t="t" r="r" b="b"/>
            <a:pathLst>
              <a:path w="85090" h="93979">
                <a:moveTo>
                  <a:pt x="66484" y="0"/>
                </a:moveTo>
                <a:lnTo>
                  <a:pt x="49159" y="35202"/>
                </a:lnTo>
                <a:lnTo>
                  <a:pt x="21692" y="67305"/>
                </a:lnTo>
                <a:lnTo>
                  <a:pt x="0" y="86715"/>
                </a:lnTo>
                <a:lnTo>
                  <a:pt x="21653" y="93865"/>
                </a:lnTo>
                <a:lnTo>
                  <a:pt x="55905" y="57670"/>
                </a:lnTo>
                <a:lnTo>
                  <a:pt x="79997" y="16713"/>
                </a:lnTo>
                <a:lnTo>
                  <a:pt x="84848" y="812"/>
                </a:lnTo>
                <a:lnTo>
                  <a:pt x="664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235351" y="6152057"/>
            <a:ext cx="313690" cy="101600"/>
          </a:xfrm>
          <a:custGeom>
            <a:avLst/>
            <a:gdLst/>
            <a:ahLst/>
            <a:cxnLst/>
            <a:rect l="l" t="t" r="r" b="b"/>
            <a:pathLst>
              <a:path w="313690" h="101600">
                <a:moveTo>
                  <a:pt x="264947" y="0"/>
                </a:moveTo>
                <a:lnTo>
                  <a:pt x="151454" y="34222"/>
                </a:lnTo>
                <a:lnTo>
                  <a:pt x="101212" y="50263"/>
                </a:lnTo>
                <a:lnTo>
                  <a:pt x="0" y="83921"/>
                </a:lnTo>
                <a:lnTo>
                  <a:pt x="52501" y="101231"/>
                </a:lnTo>
                <a:lnTo>
                  <a:pt x="131883" y="74371"/>
                </a:lnTo>
                <a:lnTo>
                  <a:pt x="171413" y="61548"/>
                </a:lnTo>
                <a:lnTo>
                  <a:pt x="313613" y="17805"/>
                </a:lnTo>
                <a:lnTo>
                  <a:pt x="2649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90027" y="7400697"/>
            <a:ext cx="79375" cy="159385"/>
          </a:xfrm>
          <a:custGeom>
            <a:avLst/>
            <a:gdLst/>
            <a:ahLst/>
            <a:cxnLst/>
            <a:rect l="l" t="t" r="r" b="b"/>
            <a:pathLst>
              <a:path w="79375" h="159384">
                <a:moveTo>
                  <a:pt x="43103" y="0"/>
                </a:moveTo>
                <a:lnTo>
                  <a:pt x="0" y="9804"/>
                </a:lnTo>
                <a:lnTo>
                  <a:pt x="3019" y="31455"/>
                </a:lnTo>
                <a:lnTo>
                  <a:pt x="6532" y="52984"/>
                </a:lnTo>
                <a:lnTo>
                  <a:pt x="10538" y="74323"/>
                </a:lnTo>
                <a:lnTo>
                  <a:pt x="15036" y="95402"/>
                </a:lnTo>
                <a:lnTo>
                  <a:pt x="27425" y="143363"/>
                </a:lnTo>
                <a:lnTo>
                  <a:pt x="32457" y="159307"/>
                </a:lnTo>
                <a:lnTo>
                  <a:pt x="79174" y="159307"/>
                </a:lnTo>
                <a:lnTo>
                  <a:pt x="70160" y="131036"/>
                </a:lnTo>
                <a:lnTo>
                  <a:pt x="58204" y="85356"/>
                </a:lnTo>
                <a:lnTo>
                  <a:pt x="53571" y="63888"/>
                </a:lnTo>
                <a:lnTo>
                  <a:pt x="49525" y="42540"/>
                </a:lnTo>
                <a:lnTo>
                  <a:pt x="46043" y="21261"/>
                </a:lnTo>
                <a:lnTo>
                  <a:pt x="431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545472" y="6081522"/>
            <a:ext cx="255270" cy="74930"/>
          </a:xfrm>
          <a:custGeom>
            <a:avLst/>
            <a:gdLst/>
            <a:ahLst/>
            <a:cxnLst/>
            <a:rect l="l" t="t" r="r" b="b"/>
            <a:pathLst>
              <a:path w="255270" h="74929">
                <a:moveTo>
                  <a:pt x="208927" y="0"/>
                </a:moveTo>
                <a:lnTo>
                  <a:pt x="0" y="57416"/>
                </a:lnTo>
                <a:lnTo>
                  <a:pt x="51346" y="74358"/>
                </a:lnTo>
                <a:lnTo>
                  <a:pt x="254965" y="16865"/>
                </a:lnTo>
                <a:lnTo>
                  <a:pt x="2089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501338" y="5530113"/>
            <a:ext cx="92075" cy="36830"/>
          </a:xfrm>
          <a:custGeom>
            <a:avLst/>
            <a:gdLst/>
            <a:ahLst/>
            <a:cxnLst/>
            <a:rect l="l" t="t" r="r" b="b"/>
            <a:pathLst>
              <a:path w="92075" h="36829">
                <a:moveTo>
                  <a:pt x="28257" y="0"/>
                </a:moveTo>
                <a:lnTo>
                  <a:pt x="0" y="9372"/>
                </a:lnTo>
                <a:lnTo>
                  <a:pt x="7061" y="10706"/>
                </a:lnTo>
                <a:lnTo>
                  <a:pt x="14071" y="12268"/>
                </a:lnTo>
                <a:lnTo>
                  <a:pt x="58369" y="28320"/>
                </a:lnTo>
                <a:lnTo>
                  <a:pt x="64096" y="31699"/>
                </a:lnTo>
                <a:lnTo>
                  <a:pt x="67005" y="33350"/>
                </a:lnTo>
                <a:lnTo>
                  <a:pt x="68643" y="34416"/>
                </a:lnTo>
                <a:lnTo>
                  <a:pt x="70358" y="35394"/>
                </a:lnTo>
                <a:lnTo>
                  <a:pt x="72034" y="36410"/>
                </a:lnTo>
                <a:lnTo>
                  <a:pt x="91503" y="30632"/>
                </a:lnTo>
                <a:lnTo>
                  <a:pt x="76667" y="20384"/>
                </a:lnTo>
                <a:lnTo>
                  <a:pt x="61013" y="11972"/>
                </a:lnTo>
                <a:lnTo>
                  <a:pt x="44794" y="5232"/>
                </a:lnTo>
                <a:lnTo>
                  <a:pt x="282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592066" y="5575693"/>
            <a:ext cx="53975" cy="86360"/>
          </a:xfrm>
          <a:custGeom>
            <a:avLst/>
            <a:gdLst/>
            <a:ahLst/>
            <a:cxnLst/>
            <a:rect l="l" t="t" r="r" b="b"/>
            <a:pathLst>
              <a:path w="53975" h="86360">
                <a:moveTo>
                  <a:pt x="17792" y="0"/>
                </a:moveTo>
                <a:lnTo>
                  <a:pt x="0" y="5880"/>
                </a:lnTo>
                <a:lnTo>
                  <a:pt x="9156" y="15024"/>
                </a:lnTo>
                <a:lnTo>
                  <a:pt x="11226" y="18224"/>
                </a:lnTo>
                <a:lnTo>
                  <a:pt x="13423" y="20980"/>
                </a:lnTo>
                <a:lnTo>
                  <a:pt x="18351" y="27406"/>
                </a:lnTo>
                <a:lnTo>
                  <a:pt x="19138" y="28473"/>
                </a:lnTo>
                <a:lnTo>
                  <a:pt x="19494" y="29070"/>
                </a:lnTo>
                <a:lnTo>
                  <a:pt x="21208" y="31991"/>
                </a:lnTo>
                <a:lnTo>
                  <a:pt x="23152" y="34772"/>
                </a:lnTo>
                <a:lnTo>
                  <a:pt x="24650" y="37795"/>
                </a:lnTo>
                <a:lnTo>
                  <a:pt x="36145" y="78460"/>
                </a:lnTo>
                <a:lnTo>
                  <a:pt x="36169" y="82626"/>
                </a:lnTo>
                <a:lnTo>
                  <a:pt x="35928" y="86042"/>
                </a:lnTo>
                <a:lnTo>
                  <a:pt x="53733" y="86271"/>
                </a:lnTo>
                <a:lnTo>
                  <a:pt x="53898" y="82626"/>
                </a:lnTo>
                <a:lnTo>
                  <a:pt x="53898" y="78460"/>
                </a:lnTo>
                <a:lnTo>
                  <a:pt x="53682" y="74561"/>
                </a:lnTo>
                <a:lnTo>
                  <a:pt x="43675" y="36233"/>
                </a:lnTo>
                <a:lnTo>
                  <a:pt x="39763" y="29540"/>
                </a:lnTo>
                <a:lnTo>
                  <a:pt x="37998" y="26073"/>
                </a:lnTo>
                <a:lnTo>
                  <a:pt x="35788" y="22923"/>
                </a:lnTo>
                <a:lnTo>
                  <a:pt x="33781" y="19672"/>
                </a:lnTo>
                <a:lnTo>
                  <a:pt x="33362" y="19075"/>
                </a:lnTo>
                <a:lnTo>
                  <a:pt x="32651" y="18008"/>
                </a:lnTo>
                <a:lnTo>
                  <a:pt x="26835" y="10566"/>
                </a:lnTo>
                <a:lnTo>
                  <a:pt x="24523" y="7759"/>
                </a:lnTo>
                <a:lnTo>
                  <a:pt x="22656" y="4914"/>
                </a:lnTo>
                <a:lnTo>
                  <a:pt x="19977" y="2158"/>
                </a:lnTo>
                <a:lnTo>
                  <a:pt x="17792" y="0"/>
                </a:lnTo>
                <a:close/>
              </a:path>
              <a:path w="53975" h="86360">
                <a:moveTo>
                  <a:pt x="18732" y="27952"/>
                </a:moveTo>
                <a:lnTo>
                  <a:pt x="19087" y="28473"/>
                </a:lnTo>
                <a:lnTo>
                  <a:pt x="18732" y="27952"/>
                </a:lnTo>
                <a:close/>
              </a:path>
              <a:path w="53975" h="86360">
                <a:moveTo>
                  <a:pt x="33397" y="19075"/>
                </a:moveTo>
                <a:lnTo>
                  <a:pt x="33566" y="19316"/>
                </a:lnTo>
                <a:lnTo>
                  <a:pt x="33397" y="190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357434" y="5517032"/>
            <a:ext cx="133985" cy="17145"/>
          </a:xfrm>
          <a:custGeom>
            <a:avLst/>
            <a:gdLst/>
            <a:ahLst/>
            <a:cxnLst/>
            <a:rect l="l" t="t" r="r" b="b"/>
            <a:pathLst>
              <a:path w="133984" h="17145">
                <a:moveTo>
                  <a:pt x="39738" y="0"/>
                </a:moveTo>
                <a:lnTo>
                  <a:pt x="0" y="13220"/>
                </a:lnTo>
                <a:lnTo>
                  <a:pt x="21537" y="13561"/>
                </a:lnTo>
                <a:lnTo>
                  <a:pt x="43075" y="14119"/>
                </a:lnTo>
                <a:lnTo>
                  <a:pt x="64608" y="14910"/>
                </a:lnTo>
                <a:lnTo>
                  <a:pt x="89306" y="16103"/>
                </a:lnTo>
                <a:lnTo>
                  <a:pt x="92494" y="16395"/>
                </a:lnTo>
                <a:lnTo>
                  <a:pt x="95707" y="16598"/>
                </a:lnTo>
                <a:lnTo>
                  <a:pt x="133616" y="5334"/>
                </a:lnTo>
                <a:lnTo>
                  <a:pt x="121821" y="3896"/>
                </a:lnTo>
                <a:lnTo>
                  <a:pt x="110085" y="2765"/>
                </a:lnTo>
                <a:lnTo>
                  <a:pt x="98417" y="1915"/>
                </a:lnTo>
                <a:lnTo>
                  <a:pt x="86829" y="1320"/>
                </a:lnTo>
                <a:lnTo>
                  <a:pt x="51507" y="227"/>
                </a:lnTo>
                <a:lnTo>
                  <a:pt x="39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956243" y="6250089"/>
            <a:ext cx="288290" cy="108585"/>
          </a:xfrm>
          <a:custGeom>
            <a:avLst/>
            <a:gdLst/>
            <a:ahLst/>
            <a:cxnLst/>
            <a:rect l="l" t="t" r="r" b="b"/>
            <a:pathLst>
              <a:path w="288290" h="108585">
                <a:moveTo>
                  <a:pt x="238074" y="0"/>
                </a:moveTo>
                <a:lnTo>
                  <a:pt x="105016" y="48691"/>
                </a:lnTo>
                <a:lnTo>
                  <a:pt x="0" y="91274"/>
                </a:lnTo>
                <a:lnTo>
                  <a:pt x="51892" y="108394"/>
                </a:lnTo>
                <a:lnTo>
                  <a:pt x="118249" y="80937"/>
                </a:lnTo>
                <a:lnTo>
                  <a:pt x="262102" y="27025"/>
                </a:lnTo>
                <a:lnTo>
                  <a:pt x="287832" y="18199"/>
                </a:lnTo>
                <a:lnTo>
                  <a:pt x="2380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800856" y="6023444"/>
            <a:ext cx="203200" cy="61594"/>
          </a:xfrm>
          <a:custGeom>
            <a:avLst/>
            <a:gdLst/>
            <a:ahLst/>
            <a:cxnLst/>
            <a:rect l="l" t="t" r="r" b="b"/>
            <a:pathLst>
              <a:path w="203200" h="61595">
                <a:moveTo>
                  <a:pt x="161582" y="0"/>
                </a:moveTo>
                <a:lnTo>
                  <a:pt x="76441" y="24536"/>
                </a:lnTo>
                <a:lnTo>
                  <a:pt x="0" y="45516"/>
                </a:lnTo>
                <a:lnTo>
                  <a:pt x="47802" y="61302"/>
                </a:lnTo>
                <a:lnTo>
                  <a:pt x="83921" y="50952"/>
                </a:lnTo>
                <a:lnTo>
                  <a:pt x="188404" y="19672"/>
                </a:lnTo>
                <a:lnTo>
                  <a:pt x="193243" y="18161"/>
                </a:lnTo>
                <a:lnTo>
                  <a:pt x="202780" y="15113"/>
                </a:lnTo>
                <a:lnTo>
                  <a:pt x="1615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263242" y="6526727"/>
            <a:ext cx="358775" cy="227965"/>
          </a:xfrm>
          <a:custGeom>
            <a:avLst/>
            <a:gdLst/>
            <a:ahLst/>
            <a:cxnLst/>
            <a:rect l="l" t="t" r="r" b="b"/>
            <a:pathLst>
              <a:path w="358775" h="227965">
                <a:moveTo>
                  <a:pt x="311137" y="0"/>
                </a:moveTo>
                <a:lnTo>
                  <a:pt x="277561" y="19605"/>
                </a:lnTo>
                <a:lnTo>
                  <a:pt x="244119" y="39839"/>
                </a:lnTo>
                <a:lnTo>
                  <a:pt x="198617" y="68661"/>
                </a:lnTo>
                <a:lnTo>
                  <a:pt x="153592" y="98834"/>
                </a:lnTo>
                <a:lnTo>
                  <a:pt x="109218" y="130523"/>
                </a:lnTo>
                <a:lnTo>
                  <a:pt x="65672" y="163893"/>
                </a:lnTo>
                <a:lnTo>
                  <a:pt x="23126" y="199110"/>
                </a:lnTo>
                <a:lnTo>
                  <a:pt x="0" y="219544"/>
                </a:lnTo>
                <a:lnTo>
                  <a:pt x="52171" y="227736"/>
                </a:lnTo>
                <a:lnTo>
                  <a:pt x="92864" y="193810"/>
                </a:lnTo>
                <a:lnTo>
                  <a:pt x="134647" y="161511"/>
                </a:lnTo>
                <a:lnTo>
                  <a:pt x="177340" y="130702"/>
                </a:lnTo>
                <a:lnTo>
                  <a:pt x="220765" y="101243"/>
                </a:lnTo>
                <a:lnTo>
                  <a:pt x="264744" y="72999"/>
                </a:lnTo>
                <a:lnTo>
                  <a:pt x="311481" y="44573"/>
                </a:lnTo>
                <a:lnTo>
                  <a:pt x="358647" y="17386"/>
                </a:lnTo>
                <a:lnTo>
                  <a:pt x="3111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612631" y="6356701"/>
            <a:ext cx="356235" cy="165100"/>
          </a:xfrm>
          <a:custGeom>
            <a:avLst/>
            <a:gdLst/>
            <a:ahLst/>
            <a:cxnLst/>
            <a:rect l="l" t="t" r="r" b="b"/>
            <a:pathLst>
              <a:path w="356234" h="165100">
                <a:moveTo>
                  <a:pt x="305739" y="0"/>
                </a:moveTo>
                <a:lnTo>
                  <a:pt x="229102" y="33658"/>
                </a:lnTo>
                <a:lnTo>
                  <a:pt x="141121" y="74939"/>
                </a:lnTo>
                <a:lnTo>
                  <a:pt x="67818" y="111836"/>
                </a:lnTo>
                <a:lnTo>
                  <a:pt x="10109" y="142963"/>
                </a:lnTo>
                <a:lnTo>
                  <a:pt x="6692" y="144779"/>
                </a:lnTo>
                <a:lnTo>
                  <a:pt x="3378" y="146761"/>
                </a:lnTo>
                <a:lnTo>
                  <a:pt x="0" y="148628"/>
                </a:lnTo>
                <a:lnTo>
                  <a:pt x="49504" y="164972"/>
                </a:lnTo>
                <a:lnTo>
                  <a:pt x="85864" y="145072"/>
                </a:lnTo>
                <a:lnTo>
                  <a:pt x="157559" y="108379"/>
                </a:lnTo>
                <a:lnTo>
                  <a:pt x="229839" y="73726"/>
                </a:lnTo>
                <a:lnTo>
                  <a:pt x="316725" y="34416"/>
                </a:lnTo>
                <a:lnTo>
                  <a:pt x="355663" y="18275"/>
                </a:lnTo>
                <a:lnTo>
                  <a:pt x="3057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987868" y="6802851"/>
            <a:ext cx="269240" cy="433070"/>
          </a:xfrm>
          <a:custGeom>
            <a:avLst/>
            <a:gdLst/>
            <a:ahLst/>
            <a:cxnLst/>
            <a:rect l="l" t="t" r="r" b="b"/>
            <a:pathLst>
              <a:path w="269240" h="433070">
                <a:moveTo>
                  <a:pt x="216928" y="0"/>
                </a:moveTo>
                <a:lnTo>
                  <a:pt x="188397" y="30835"/>
                </a:lnTo>
                <a:lnTo>
                  <a:pt x="161070" y="63001"/>
                </a:lnTo>
                <a:lnTo>
                  <a:pt x="135139" y="96572"/>
                </a:lnTo>
                <a:lnTo>
                  <a:pt x="110794" y="131622"/>
                </a:lnTo>
                <a:lnTo>
                  <a:pt x="85743" y="172360"/>
                </a:lnTo>
                <a:lnTo>
                  <a:pt x="63311" y="214929"/>
                </a:lnTo>
                <a:lnTo>
                  <a:pt x="43732" y="259140"/>
                </a:lnTo>
                <a:lnTo>
                  <a:pt x="27239" y="304800"/>
                </a:lnTo>
                <a:lnTo>
                  <a:pt x="14065" y="351720"/>
                </a:lnTo>
                <a:lnTo>
                  <a:pt x="4445" y="399707"/>
                </a:lnTo>
                <a:lnTo>
                  <a:pt x="0" y="432498"/>
                </a:lnTo>
                <a:lnTo>
                  <a:pt x="44704" y="425208"/>
                </a:lnTo>
                <a:lnTo>
                  <a:pt x="45504" y="419036"/>
                </a:lnTo>
                <a:lnTo>
                  <a:pt x="46151" y="412800"/>
                </a:lnTo>
                <a:lnTo>
                  <a:pt x="47129" y="406654"/>
                </a:lnTo>
                <a:lnTo>
                  <a:pt x="58117" y="352885"/>
                </a:lnTo>
                <a:lnTo>
                  <a:pt x="73824" y="300544"/>
                </a:lnTo>
                <a:lnTo>
                  <a:pt x="93919" y="249878"/>
                </a:lnTo>
                <a:lnTo>
                  <a:pt x="118074" y="201133"/>
                </a:lnTo>
                <a:lnTo>
                  <a:pt x="145961" y="154559"/>
                </a:lnTo>
                <a:lnTo>
                  <a:pt x="173615" y="114820"/>
                </a:lnTo>
                <a:lnTo>
                  <a:pt x="203493" y="76873"/>
                </a:lnTo>
                <a:lnTo>
                  <a:pt x="235316" y="40630"/>
                </a:lnTo>
                <a:lnTo>
                  <a:pt x="268808" y="6007"/>
                </a:lnTo>
                <a:lnTo>
                  <a:pt x="2169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562625" y="745093"/>
            <a:ext cx="956814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90">
              <a:lnSpc>
                <a:spcPct val="100000"/>
              </a:lnSpc>
            </a:pPr>
            <a:r>
              <a:rPr lang="ru-RU" spc="-105" dirty="0" smtClean="0">
                <a:latin typeface="Calibri" panose="020F0502020204030204" pitchFamily="34" charset="0"/>
              </a:rPr>
              <a:t>МОДИФИКАТОР УНИРЕМ</a:t>
            </a:r>
            <a:endParaRPr spc="185" dirty="0">
              <a:latin typeface="Calibri" panose="020F0502020204030204" pitchFamily="34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84491" y="1190624"/>
            <a:ext cx="6667119" cy="45719"/>
          </a:xfrm>
          <a:custGeom>
            <a:avLst/>
            <a:gdLst/>
            <a:ahLst/>
            <a:cxnLst/>
            <a:rect l="l" t="t" r="r" b="b"/>
            <a:pathLst>
              <a:path w="5448300">
                <a:moveTo>
                  <a:pt x="5448007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72BC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95682" y="5229225"/>
            <a:ext cx="6682105" cy="0"/>
          </a:xfrm>
          <a:custGeom>
            <a:avLst/>
            <a:gdLst/>
            <a:ahLst/>
            <a:cxnLst/>
            <a:rect l="l" t="t" r="r" b="b"/>
            <a:pathLst>
              <a:path w="6682105">
                <a:moveTo>
                  <a:pt x="668157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72BC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842792" y="6950567"/>
            <a:ext cx="2387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370"/>
              </a:lnSpc>
            </a:pPr>
            <a:fld id="{81D60167-4931-47E6-BA6A-407CBD079E47}" type="slidenum">
              <a:rPr sz="2400" spc="240" dirty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4</a:t>
            </a:fld>
            <a:endParaRPr sz="2400" dirty="0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4058" y="5305425"/>
            <a:ext cx="668210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spc="25" dirty="0">
                <a:solidFill>
                  <a:srgbClr val="0072BC"/>
                </a:solidFill>
                <a:latin typeface="Calibri" panose="020F0502020204030204" pitchFamily="34" charset="0"/>
                <a:cs typeface="Cambria"/>
              </a:rPr>
              <a:t>Модификатор вводится в асфальтобетонную смесь «сухим» способом и не требует модернизации оборудования АБЗ.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07248" y="1343025"/>
            <a:ext cx="668210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spc="25" dirty="0" smtClean="0">
                <a:solidFill>
                  <a:srgbClr val="0072BC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mbria"/>
              </a:rPr>
              <a:t>Модификатор УНИРЕНМ выпускается в двух товарных формах: в </a:t>
            </a:r>
            <a:r>
              <a:rPr lang="ru-RU" sz="1700" spc="25" dirty="0">
                <a:solidFill>
                  <a:srgbClr val="0072BC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mbria"/>
              </a:rPr>
              <a:t>виде порошка (УНИРЕМ-001) и гранул (УНИРЕМ-002)</a:t>
            </a:r>
          </a:p>
        </p:txBody>
      </p:sp>
      <p:pic>
        <p:nvPicPr>
          <p:cNvPr id="2051" name="Picture 3" descr="E:\IMG_1320-01-02-17-10-2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2307039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IMG_1319-01-02-17-10-2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68" y="2283360"/>
            <a:ext cx="3111143" cy="233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1498600" y="4690821"/>
            <a:ext cx="16002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spc="25" dirty="0" smtClean="0">
                <a:solidFill>
                  <a:srgbClr val="0072BC"/>
                </a:solidFill>
                <a:latin typeface="Calibri" panose="020F0502020204030204" pitchFamily="34" charset="0"/>
                <a:cs typeface="Cambria"/>
              </a:rPr>
              <a:t>УНИРЕМ-001</a:t>
            </a:r>
            <a:endParaRPr lang="ru-RU" sz="1700" spc="25" dirty="0">
              <a:solidFill>
                <a:srgbClr val="0072BC"/>
              </a:solidFill>
              <a:latin typeface="Calibri" panose="020F0502020204030204" pitchFamily="34" charset="0"/>
              <a:cs typeface="Cambria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895939" y="4690820"/>
            <a:ext cx="16002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spc="25" dirty="0" smtClean="0">
                <a:solidFill>
                  <a:srgbClr val="0072BC"/>
                </a:solidFill>
                <a:latin typeface="Calibri" panose="020F0502020204030204" pitchFamily="34" charset="0"/>
                <a:cs typeface="Cambria"/>
              </a:rPr>
              <a:t>УНИРЕМ-002</a:t>
            </a:r>
            <a:endParaRPr lang="ru-RU" sz="1700" spc="25" dirty="0">
              <a:solidFill>
                <a:srgbClr val="0072BC"/>
              </a:solidFill>
              <a:latin typeface="Calibri" panose="020F0502020204030204" pitchFamily="34" charset="0"/>
              <a:cs typeface="Cambria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95682" y="6219825"/>
            <a:ext cx="6682105" cy="615553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700" spc="25" dirty="0">
                <a:solidFill>
                  <a:srgbClr val="0072BC"/>
                </a:solidFill>
                <a:latin typeface="Calibri" panose="020F0502020204030204" pitchFamily="34" charset="0"/>
                <a:cs typeface="Cambria"/>
              </a:rPr>
              <a:t>При использовании модификатора в смесях ЩМА не требуется введения стабилизирующей добавки.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786033" y="3426179"/>
            <a:ext cx="2456234" cy="75405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alpha val="5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НОВЫЕ </a:t>
            </a:r>
            <a:r>
              <a:rPr lang="ru-RU" sz="1900" dirty="0" smtClean="0">
                <a:solidFill>
                  <a:schemeClr val="bg1"/>
                </a:solidFill>
              </a:rPr>
              <a:t>ТЕХНОЛОГИИ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СТРОИТЕЛЬСТВА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79" y="2181225"/>
            <a:ext cx="2133385" cy="1237267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5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829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 txBox="1">
            <a:spLocks noGrp="1"/>
          </p:cNvSpPr>
          <p:nvPr>
            <p:ph type="title" idx="4294967295"/>
          </p:nvPr>
        </p:nvSpPr>
        <p:spPr>
          <a:xfrm>
            <a:off x="584492" y="744538"/>
            <a:ext cx="865085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90">
              <a:lnSpc>
                <a:spcPct val="100000"/>
              </a:lnSpc>
            </a:pPr>
            <a:r>
              <a:rPr lang="ru-RU" sz="2000" spc="-105" dirty="0" smtClean="0">
                <a:latin typeface="Calibri" panose="020F0502020204030204" pitchFamily="34" charset="0"/>
              </a:rPr>
              <a:t>МОДИФИКАТОР УНИРЕМ ПРОДЛЕВАЕТ СРОК СЛУЖБЫ ДОРОЖНОГО ПОКРЫТИЯ</a:t>
            </a:r>
            <a:endParaRPr sz="2000" spc="185" dirty="0">
              <a:latin typeface="Calibri" panose="020F0502020204030204" pitchFamily="34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84492" y="1179776"/>
            <a:ext cx="8267408" cy="45719"/>
          </a:xfrm>
          <a:custGeom>
            <a:avLst/>
            <a:gdLst/>
            <a:ahLst/>
            <a:cxnLst/>
            <a:rect l="l" t="t" r="r" b="b"/>
            <a:pathLst>
              <a:path w="5448300">
                <a:moveTo>
                  <a:pt x="5448007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72BC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842792" y="6950567"/>
            <a:ext cx="2387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370"/>
              </a:lnSpc>
            </a:pPr>
            <a:fld id="{81D60167-4931-47E6-BA6A-407CBD079E47}" type="slidenum">
              <a:rPr sz="2400" spc="240" dirty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5</a:t>
            </a:fld>
            <a:endParaRPr sz="2400" dirty="0">
              <a:latin typeface="Calibri" panose="020F0502020204030204" pitchFamily="34" charset="0"/>
              <a:cs typeface="Calibri"/>
            </a:endParaRPr>
          </a:p>
        </p:txBody>
      </p:sp>
      <p:pic>
        <p:nvPicPr>
          <p:cNvPr id="43" name="Picture 2" descr="C:\Users\ggarmai\Desktop\2016-03-14_0849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842" y="178124"/>
            <a:ext cx="1213625" cy="98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Line 110"/>
          <p:cNvSpPr>
            <a:spLocks noChangeShapeType="1"/>
          </p:cNvSpPr>
          <p:nvPr/>
        </p:nvSpPr>
        <p:spPr bwMode="auto">
          <a:xfrm flipH="1">
            <a:off x="6565900" y="3962869"/>
            <a:ext cx="0" cy="35679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latin typeface="Calibri" panose="020F0502020204030204" pitchFamily="34" charset="0"/>
            </a:endParaRPr>
          </a:p>
        </p:txBody>
      </p:sp>
      <p:sp>
        <p:nvSpPr>
          <p:cNvPr id="50" name="Line 111"/>
          <p:cNvSpPr>
            <a:spLocks noChangeShapeType="1"/>
          </p:cNvSpPr>
          <p:nvPr/>
        </p:nvSpPr>
        <p:spPr bwMode="auto">
          <a:xfrm flipH="1">
            <a:off x="8928100" y="3962869"/>
            <a:ext cx="0" cy="35679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latin typeface="Calibri" panose="020F0502020204030204" pitchFamily="34" charset="0"/>
            </a:endParaRPr>
          </a:p>
        </p:txBody>
      </p:sp>
      <p:sp>
        <p:nvSpPr>
          <p:cNvPr id="51" name="Line 109"/>
          <p:cNvSpPr>
            <a:spLocks noChangeShapeType="1"/>
          </p:cNvSpPr>
          <p:nvPr/>
        </p:nvSpPr>
        <p:spPr bwMode="auto">
          <a:xfrm flipH="1">
            <a:off x="4325620" y="3962869"/>
            <a:ext cx="0" cy="35679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latin typeface="Calibri" panose="020F0502020204030204" pitchFamily="34" charset="0"/>
            </a:endParaRPr>
          </a:p>
        </p:txBody>
      </p:sp>
      <p:sp>
        <p:nvSpPr>
          <p:cNvPr id="52" name="Line 2"/>
          <p:cNvSpPr>
            <a:spLocks noChangeShapeType="1"/>
          </p:cNvSpPr>
          <p:nvPr/>
        </p:nvSpPr>
        <p:spPr bwMode="auto">
          <a:xfrm flipH="1">
            <a:off x="4337050" y="5374791"/>
            <a:ext cx="0" cy="1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latin typeface="Calibri" panose="020F0502020204030204" pitchFamily="34" charset="0"/>
            </a:endParaRPr>
          </a:p>
        </p:txBody>
      </p:sp>
      <p:sp>
        <p:nvSpPr>
          <p:cNvPr id="53" name="Line 3"/>
          <p:cNvSpPr>
            <a:spLocks noChangeShapeType="1"/>
          </p:cNvSpPr>
          <p:nvPr/>
        </p:nvSpPr>
        <p:spPr bwMode="auto">
          <a:xfrm flipH="1">
            <a:off x="2032552" y="5307934"/>
            <a:ext cx="0" cy="20909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latin typeface="Calibri" panose="020F0502020204030204" pitchFamily="34" charset="0"/>
            </a:endParaRPr>
          </a:p>
        </p:txBody>
      </p:sp>
      <p:sp>
        <p:nvSpPr>
          <p:cNvPr id="54" name="Line 4"/>
          <p:cNvSpPr>
            <a:spLocks noChangeShapeType="1"/>
          </p:cNvSpPr>
          <p:nvPr/>
        </p:nvSpPr>
        <p:spPr bwMode="auto">
          <a:xfrm flipH="1">
            <a:off x="6579152" y="5307933"/>
            <a:ext cx="0" cy="22095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latin typeface="Calibri" panose="020F0502020204030204" pitchFamily="34" charset="0"/>
            </a:endParaRPr>
          </a:p>
        </p:txBody>
      </p:sp>
      <p:sp>
        <p:nvSpPr>
          <p:cNvPr id="55" name="Line 5"/>
          <p:cNvSpPr>
            <a:spLocks noChangeShapeType="1"/>
          </p:cNvSpPr>
          <p:nvPr/>
        </p:nvSpPr>
        <p:spPr bwMode="auto">
          <a:xfrm flipH="1">
            <a:off x="8915400" y="5331271"/>
            <a:ext cx="0" cy="19762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latin typeface="Calibri" panose="020F0502020204030204" pitchFamily="34" charset="0"/>
            </a:endParaRPr>
          </a:p>
        </p:txBody>
      </p:sp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1029510" y="5534494"/>
            <a:ext cx="8897233" cy="3614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400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Долговечность асфальтобетонного покрытия</a:t>
            </a:r>
          </a:p>
        </p:txBody>
      </p:sp>
      <p:sp>
        <p:nvSpPr>
          <p:cNvPr id="57" name="Line 8"/>
          <p:cNvSpPr>
            <a:spLocks noChangeShapeType="1"/>
          </p:cNvSpPr>
          <p:nvPr/>
        </p:nvSpPr>
        <p:spPr bwMode="auto">
          <a:xfrm flipH="1">
            <a:off x="6565900" y="1618132"/>
            <a:ext cx="0" cy="49763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latin typeface="Calibri" panose="020F0502020204030204" pitchFamily="34" charset="0"/>
            </a:endParaRPr>
          </a:p>
        </p:txBody>
      </p:sp>
      <p:sp>
        <p:nvSpPr>
          <p:cNvPr id="58" name="Line 9"/>
          <p:cNvSpPr>
            <a:spLocks noChangeShapeType="1"/>
          </p:cNvSpPr>
          <p:nvPr/>
        </p:nvSpPr>
        <p:spPr bwMode="auto">
          <a:xfrm flipH="1">
            <a:off x="1993900" y="3962869"/>
            <a:ext cx="0" cy="35679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latin typeface="Calibri" panose="020F0502020204030204" pitchFamily="34" charset="0"/>
            </a:endParaRPr>
          </a:p>
        </p:txBody>
      </p:sp>
      <p:graphicFrame>
        <p:nvGraphicFramePr>
          <p:cNvPr id="59" name="Group 1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750033"/>
              </p:ext>
            </p:extLst>
          </p:nvPr>
        </p:nvGraphicFramePr>
        <p:xfrm>
          <a:off x="1029510" y="2113431"/>
          <a:ext cx="8897233" cy="1945406"/>
        </p:xfrm>
        <a:graphic>
          <a:graphicData uri="http://schemas.openxmlformats.org/drawingml/2006/table">
            <a:tbl>
              <a:tblPr/>
              <a:tblGrid>
                <a:gridCol w="2001127"/>
                <a:gridCol w="272814"/>
                <a:gridCol w="2004134"/>
                <a:gridCol w="283307"/>
                <a:gridCol w="1983148"/>
                <a:gridCol w="335771"/>
                <a:gridCol w="2016932"/>
              </a:tblGrid>
              <a:tr h="5129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Усталостная долговечность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Водостойкость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Колееобразование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Стекание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ru-RU" altLang="ru-RU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ru-RU" altLang="ru-RU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ru-RU" altLang="ru-RU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ru-RU" altLang="ru-RU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82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Долговечность асфальтобетонного покрытия в условиях циклических нагрузок. В РФ особенно важен показатель для отрицательных температур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Способность АБ покрытия противостоять проникновению воды. Данный показатель важен в осенне-зимний период при частом переходе температур через 0</a:t>
                      </a:r>
                      <a:r>
                        <a:rPr kumimoji="0" lang="ru-RU" altLang="ru-RU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Устойчивость АБ покрытия к воздействию высокоскоростного и интенсивного движения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Пригодность АБС к транспортировке</a:t>
                      </a: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 месту укладки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0" name="Line 62"/>
          <p:cNvSpPr>
            <a:spLocks noChangeShapeType="1"/>
          </p:cNvSpPr>
          <p:nvPr/>
        </p:nvSpPr>
        <p:spPr bwMode="auto">
          <a:xfrm flipH="1">
            <a:off x="4279900" y="1608607"/>
            <a:ext cx="0" cy="49763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latin typeface="Calibri" panose="020F0502020204030204" pitchFamily="34" charset="0"/>
            </a:endParaRPr>
          </a:p>
        </p:txBody>
      </p:sp>
      <p:sp>
        <p:nvSpPr>
          <p:cNvPr id="61" name="Line 63"/>
          <p:cNvSpPr>
            <a:spLocks noChangeShapeType="1"/>
          </p:cNvSpPr>
          <p:nvPr/>
        </p:nvSpPr>
        <p:spPr bwMode="auto">
          <a:xfrm flipH="1">
            <a:off x="1993900" y="1608607"/>
            <a:ext cx="0" cy="49763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latin typeface="Calibri" panose="020F0502020204030204" pitchFamily="34" charset="0"/>
            </a:endParaRPr>
          </a:p>
        </p:txBody>
      </p:sp>
      <p:sp>
        <p:nvSpPr>
          <p:cNvPr id="62" name="Line 64"/>
          <p:cNvSpPr>
            <a:spLocks noChangeShapeType="1"/>
          </p:cNvSpPr>
          <p:nvPr/>
        </p:nvSpPr>
        <p:spPr bwMode="auto">
          <a:xfrm flipH="1">
            <a:off x="8928100" y="1608607"/>
            <a:ext cx="0" cy="49763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latin typeface="Calibri" panose="020F0502020204030204" pitchFamily="34" charset="0"/>
            </a:endParaRPr>
          </a:p>
        </p:txBody>
      </p:sp>
      <p:graphicFrame>
        <p:nvGraphicFramePr>
          <p:cNvPr id="63" name="Group 1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176989"/>
              </p:ext>
            </p:extLst>
          </p:nvPr>
        </p:nvGraphicFramePr>
        <p:xfrm>
          <a:off x="1029511" y="4332757"/>
          <a:ext cx="2004134" cy="975178"/>
        </p:xfrm>
        <a:graphic>
          <a:graphicData uri="http://schemas.openxmlformats.org/drawingml/2006/table">
            <a:tbl>
              <a:tblPr/>
              <a:tblGrid>
                <a:gridCol w="1002066"/>
                <a:gridCol w="1002068"/>
              </a:tblGrid>
              <a:tr h="51797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Циклов до разрушения (20</a:t>
                      </a:r>
                      <a:r>
                        <a:rPr kumimoji="0" lang="ru-RU" altLang="ru-RU" sz="11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о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С / -16</a:t>
                      </a:r>
                      <a:r>
                        <a:rPr kumimoji="0" lang="ru-RU" altLang="ru-RU" sz="11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о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С)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2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 «</a:t>
                      </a:r>
                      <a:r>
                        <a:rPr kumimoji="0" lang="ru-RU" alt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Унирем</a:t>
                      </a: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Без «</a:t>
                      </a:r>
                      <a:r>
                        <a:rPr kumimoji="0" lang="ru-RU" alt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Унирем</a:t>
                      </a: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4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27 776 / 10 850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19 966 / 8 680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4" name="Group 1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770497"/>
              </p:ext>
            </p:extLst>
          </p:nvPr>
        </p:nvGraphicFramePr>
        <p:xfrm>
          <a:off x="3333041" y="4323231"/>
          <a:ext cx="2004134" cy="1051560"/>
        </p:xfrm>
        <a:graphic>
          <a:graphicData uri="http://schemas.openxmlformats.org/drawingml/2006/table">
            <a:tbl>
              <a:tblPr/>
              <a:tblGrid>
                <a:gridCol w="1002068"/>
                <a:gridCol w="1002066"/>
              </a:tblGrid>
              <a:tr h="55084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Водостойкость при длительном водонасыщении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 «</a:t>
                      </a:r>
                      <a:r>
                        <a:rPr kumimoji="0" lang="ru-RU" alt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Унирем</a:t>
                      </a: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Без «</a:t>
                      </a:r>
                      <a:r>
                        <a:rPr kumimoji="0" lang="ru-RU" alt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Унирем</a:t>
                      </a: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5" name="Group 2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69089"/>
              </p:ext>
            </p:extLst>
          </p:nvPr>
        </p:nvGraphicFramePr>
        <p:xfrm>
          <a:off x="5575300" y="4323231"/>
          <a:ext cx="2004134" cy="1008040"/>
        </p:xfrm>
        <a:graphic>
          <a:graphicData uri="http://schemas.openxmlformats.org/drawingml/2006/table">
            <a:tbl>
              <a:tblPr/>
              <a:tblGrid>
                <a:gridCol w="1002068"/>
                <a:gridCol w="1002066"/>
              </a:tblGrid>
              <a:tr h="55084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Глубина колеи после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 тыс. проходов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 «</a:t>
                      </a:r>
                      <a:r>
                        <a:rPr kumimoji="0" lang="ru-RU" alt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Унирем</a:t>
                      </a: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Без «Унирем»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2,4 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7,7 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6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182976"/>
              </p:ext>
            </p:extLst>
          </p:nvPr>
        </p:nvGraphicFramePr>
        <p:xfrm>
          <a:off x="7914566" y="4323231"/>
          <a:ext cx="2004134" cy="1012360"/>
        </p:xfrm>
        <a:graphic>
          <a:graphicData uri="http://schemas.openxmlformats.org/drawingml/2006/table">
            <a:tbl>
              <a:tblPr/>
              <a:tblGrid>
                <a:gridCol w="1002068"/>
                <a:gridCol w="1002066"/>
              </a:tblGrid>
              <a:tr h="55084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Коэффициент стекания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 «</a:t>
                      </a:r>
                      <a:r>
                        <a:rPr kumimoji="0" lang="ru-RU" alt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Унирем</a:t>
                      </a: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»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Без «Унирем»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0,20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1029510" y="1524470"/>
            <a:ext cx="8897233" cy="37087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УНИРЕМ</a:t>
            </a:r>
            <a:endParaRPr lang="ru-RU" altLang="ru-RU" sz="1100" b="1" dirty="0">
              <a:solidFill>
                <a:schemeClr val="bg1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68" name="Rectangle 1"/>
          <p:cNvSpPr/>
          <p:nvPr/>
        </p:nvSpPr>
        <p:spPr>
          <a:xfrm>
            <a:off x="1029510" y="6023444"/>
            <a:ext cx="8889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latin typeface="Calibri" panose="020F0502020204030204" pitchFamily="34" charset="0"/>
              </a:rPr>
              <a:t>ПО ОЦЕНКАМ МАДИ ГТУ В РЕЗУЛЬТАТЕ УВЕЛИЧЕНИЯ ДОЛГОВЕЧНОСТИ АСФАЛЬТОБЕТОННОГО ПОКРЫТИЯ МЕЖРЕМОНТНЫЕ СРОКИ УВЕЛИЧИВАЮТСЯ В СРЕДНЕМ НА 25-30%</a:t>
            </a:r>
            <a:r>
              <a:rPr lang="en-US" sz="1200" b="1" dirty="0" smtClean="0">
                <a:latin typeface="Calibri" panose="020F0502020204030204" pitchFamily="34" charset="0"/>
              </a:rPr>
              <a:t>.</a:t>
            </a:r>
            <a:endParaRPr lang="ru-RU" sz="1200" b="1" dirty="0">
              <a:latin typeface="Calibri" panose="020F0502020204030204" pitchFamily="34" charset="0"/>
            </a:endParaRPr>
          </a:p>
        </p:txBody>
      </p:sp>
      <p:sp>
        <p:nvSpPr>
          <p:cNvPr id="84" name="object 42"/>
          <p:cNvSpPr txBox="1"/>
          <p:nvPr/>
        </p:nvSpPr>
        <p:spPr>
          <a:xfrm>
            <a:off x="9842400" y="6951600"/>
            <a:ext cx="238760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370"/>
              </a:lnSpc>
            </a:pPr>
            <a:fld id="{81D60167-4931-47E6-BA6A-407CBD079E47}" type="slidenum">
              <a:rPr sz="2400" spc="240" dirty="0">
                <a:solidFill>
                  <a:srgbClr val="0070C0"/>
                </a:solidFill>
                <a:latin typeface="Calibri" panose="020F0502020204030204" pitchFamily="34" charset="0"/>
                <a:cs typeface="Calibri"/>
              </a:rPr>
              <a:t>5</a:t>
            </a:fld>
            <a:endParaRPr sz="2400" dirty="0">
              <a:solidFill>
                <a:srgbClr val="0070C0"/>
              </a:solidFill>
              <a:latin typeface="Calibri" panose="020F0502020204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623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3657" y="12"/>
            <a:ext cx="2715831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36163" y="5431603"/>
            <a:ext cx="3355975" cy="2128520"/>
          </a:xfrm>
          <a:custGeom>
            <a:avLst/>
            <a:gdLst/>
            <a:ahLst/>
            <a:cxnLst/>
            <a:rect l="l" t="t" r="r" b="b"/>
            <a:pathLst>
              <a:path w="3355975" h="2128520">
                <a:moveTo>
                  <a:pt x="3308292" y="0"/>
                </a:moveTo>
                <a:lnTo>
                  <a:pt x="3249342" y="1106"/>
                </a:lnTo>
                <a:lnTo>
                  <a:pt x="3188662" y="3597"/>
                </a:lnTo>
                <a:lnTo>
                  <a:pt x="3126948" y="7183"/>
                </a:lnTo>
                <a:lnTo>
                  <a:pt x="3003198" y="16480"/>
                </a:lnTo>
                <a:lnTo>
                  <a:pt x="3003198" y="271737"/>
                </a:lnTo>
                <a:lnTo>
                  <a:pt x="3002754" y="271737"/>
                </a:lnTo>
                <a:lnTo>
                  <a:pt x="2974980" y="339187"/>
                </a:lnTo>
                <a:lnTo>
                  <a:pt x="2945001" y="368891"/>
                </a:lnTo>
                <a:lnTo>
                  <a:pt x="2906788" y="396012"/>
                </a:lnTo>
                <a:lnTo>
                  <a:pt x="2862215" y="420625"/>
                </a:lnTo>
                <a:lnTo>
                  <a:pt x="2813153" y="442803"/>
                </a:lnTo>
                <a:lnTo>
                  <a:pt x="2761474" y="462619"/>
                </a:lnTo>
                <a:lnTo>
                  <a:pt x="2709049" y="480148"/>
                </a:lnTo>
                <a:lnTo>
                  <a:pt x="2657751" y="495464"/>
                </a:lnTo>
                <a:lnTo>
                  <a:pt x="2609450" y="508639"/>
                </a:lnTo>
                <a:lnTo>
                  <a:pt x="2501256" y="536063"/>
                </a:lnTo>
                <a:lnTo>
                  <a:pt x="2355787" y="576746"/>
                </a:lnTo>
                <a:lnTo>
                  <a:pt x="2211029" y="619607"/>
                </a:lnTo>
                <a:lnTo>
                  <a:pt x="2018811" y="679385"/>
                </a:lnTo>
                <a:lnTo>
                  <a:pt x="1443843" y="867257"/>
                </a:lnTo>
                <a:lnTo>
                  <a:pt x="1396150" y="884100"/>
                </a:lnTo>
                <a:lnTo>
                  <a:pt x="1348497" y="901728"/>
                </a:lnTo>
                <a:lnTo>
                  <a:pt x="1300922" y="920088"/>
                </a:lnTo>
                <a:lnTo>
                  <a:pt x="1253459" y="939127"/>
                </a:lnTo>
                <a:lnTo>
                  <a:pt x="1206145" y="958793"/>
                </a:lnTo>
                <a:lnTo>
                  <a:pt x="1159014" y="979032"/>
                </a:lnTo>
                <a:lnTo>
                  <a:pt x="1112103" y="999793"/>
                </a:lnTo>
                <a:lnTo>
                  <a:pt x="1065446" y="1021021"/>
                </a:lnTo>
                <a:lnTo>
                  <a:pt x="1019081" y="1042665"/>
                </a:lnTo>
                <a:lnTo>
                  <a:pt x="973042" y="1064672"/>
                </a:lnTo>
                <a:lnTo>
                  <a:pt x="927365" y="1086988"/>
                </a:lnTo>
                <a:lnTo>
                  <a:pt x="837239" y="1132340"/>
                </a:lnTo>
                <a:lnTo>
                  <a:pt x="793693" y="1155096"/>
                </a:lnTo>
                <a:lnTo>
                  <a:pt x="750508" y="1178598"/>
                </a:lnTo>
                <a:lnTo>
                  <a:pt x="707752" y="1202900"/>
                </a:lnTo>
                <a:lnTo>
                  <a:pt x="665493" y="1228053"/>
                </a:lnTo>
                <a:lnTo>
                  <a:pt x="623798" y="1254111"/>
                </a:lnTo>
                <a:lnTo>
                  <a:pt x="582736" y="1281125"/>
                </a:lnTo>
                <a:lnTo>
                  <a:pt x="542374" y="1309148"/>
                </a:lnTo>
                <a:lnTo>
                  <a:pt x="502781" y="1338233"/>
                </a:lnTo>
                <a:lnTo>
                  <a:pt x="464022" y="1368431"/>
                </a:lnTo>
                <a:lnTo>
                  <a:pt x="426168" y="1399795"/>
                </a:lnTo>
                <a:lnTo>
                  <a:pt x="389284" y="1432378"/>
                </a:lnTo>
                <a:lnTo>
                  <a:pt x="352272" y="1467269"/>
                </a:lnTo>
                <a:lnTo>
                  <a:pt x="316127" y="1503636"/>
                </a:lnTo>
                <a:lnTo>
                  <a:pt x="281025" y="1541428"/>
                </a:lnTo>
                <a:lnTo>
                  <a:pt x="247140" y="1580589"/>
                </a:lnTo>
                <a:lnTo>
                  <a:pt x="214650" y="1621068"/>
                </a:lnTo>
                <a:lnTo>
                  <a:pt x="183729" y="1662812"/>
                </a:lnTo>
                <a:lnTo>
                  <a:pt x="154553" y="1705766"/>
                </a:lnTo>
                <a:lnTo>
                  <a:pt x="127299" y="1749878"/>
                </a:lnTo>
                <a:lnTo>
                  <a:pt x="102079" y="1795220"/>
                </a:lnTo>
                <a:lnTo>
                  <a:pt x="79255" y="1841364"/>
                </a:lnTo>
                <a:lnTo>
                  <a:pt x="58817" y="1888632"/>
                </a:lnTo>
                <a:lnTo>
                  <a:pt x="41003" y="1936845"/>
                </a:lnTo>
                <a:lnTo>
                  <a:pt x="25988" y="1985950"/>
                </a:lnTo>
                <a:lnTo>
                  <a:pt x="13949" y="2035894"/>
                </a:lnTo>
                <a:lnTo>
                  <a:pt x="5464" y="2083575"/>
                </a:lnTo>
                <a:lnTo>
                  <a:pt x="0" y="2128401"/>
                </a:lnTo>
                <a:lnTo>
                  <a:pt x="1589038" y="2128401"/>
                </a:lnTo>
                <a:lnTo>
                  <a:pt x="1583351" y="2124646"/>
                </a:lnTo>
                <a:lnTo>
                  <a:pt x="1541107" y="2095882"/>
                </a:lnTo>
                <a:lnTo>
                  <a:pt x="1500424" y="2067245"/>
                </a:lnTo>
                <a:lnTo>
                  <a:pt x="1461412" y="2038769"/>
                </a:lnTo>
                <a:lnTo>
                  <a:pt x="1424180" y="2010487"/>
                </a:lnTo>
                <a:lnTo>
                  <a:pt x="1388835" y="1982433"/>
                </a:lnTo>
                <a:lnTo>
                  <a:pt x="1355487" y="1954639"/>
                </a:lnTo>
                <a:lnTo>
                  <a:pt x="1324244" y="1927140"/>
                </a:lnTo>
                <a:lnTo>
                  <a:pt x="1295215" y="1899968"/>
                </a:lnTo>
                <a:lnTo>
                  <a:pt x="1244235" y="1846739"/>
                </a:lnTo>
                <a:lnTo>
                  <a:pt x="1203333" y="1795095"/>
                </a:lnTo>
                <a:lnTo>
                  <a:pt x="1170253" y="1739387"/>
                </a:lnTo>
                <a:lnTo>
                  <a:pt x="1147206" y="1678876"/>
                </a:lnTo>
                <a:lnTo>
                  <a:pt x="1137663" y="1619821"/>
                </a:lnTo>
                <a:lnTo>
                  <a:pt x="1137709" y="1590843"/>
                </a:lnTo>
                <a:lnTo>
                  <a:pt x="1146947" y="1533991"/>
                </a:lnTo>
                <a:lnTo>
                  <a:pt x="1167724" y="1478621"/>
                </a:lnTo>
                <a:lnTo>
                  <a:pt x="1199252" y="1424743"/>
                </a:lnTo>
                <a:lnTo>
                  <a:pt x="1240748" y="1372368"/>
                </a:lnTo>
                <a:lnTo>
                  <a:pt x="1291423" y="1321504"/>
                </a:lnTo>
                <a:lnTo>
                  <a:pt x="1350494" y="1272163"/>
                </a:lnTo>
                <a:lnTo>
                  <a:pt x="1382931" y="1248067"/>
                </a:lnTo>
                <a:lnTo>
                  <a:pt x="1417173" y="1224355"/>
                </a:lnTo>
                <a:lnTo>
                  <a:pt x="1453120" y="1201029"/>
                </a:lnTo>
                <a:lnTo>
                  <a:pt x="1490674" y="1178091"/>
                </a:lnTo>
                <a:lnTo>
                  <a:pt x="1529738" y="1155540"/>
                </a:lnTo>
                <a:lnTo>
                  <a:pt x="1570213" y="1133379"/>
                </a:lnTo>
                <a:lnTo>
                  <a:pt x="1612000" y="1111609"/>
                </a:lnTo>
                <a:lnTo>
                  <a:pt x="1655002" y="1090231"/>
                </a:lnTo>
                <a:lnTo>
                  <a:pt x="1699119" y="1069246"/>
                </a:lnTo>
                <a:lnTo>
                  <a:pt x="1744255" y="1048657"/>
                </a:lnTo>
                <a:lnTo>
                  <a:pt x="1790311" y="1028463"/>
                </a:lnTo>
                <a:lnTo>
                  <a:pt x="1837188" y="1008666"/>
                </a:lnTo>
                <a:lnTo>
                  <a:pt x="1884788" y="989268"/>
                </a:lnTo>
                <a:lnTo>
                  <a:pt x="1933013" y="970270"/>
                </a:lnTo>
                <a:lnTo>
                  <a:pt x="1981765" y="951673"/>
                </a:lnTo>
                <a:lnTo>
                  <a:pt x="2030945" y="933479"/>
                </a:lnTo>
                <a:lnTo>
                  <a:pt x="2130199" y="898302"/>
                </a:lnTo>
                <a:lnTo>
                  <a:pt x="2229987" y="864750"/>
                </a:lnTo>
                <a:lnTo>
                  <a:pt x="2329524" y="832833"/>
                </a:lnTo>
                <a:lnTo>
                  <a:pt x="2476639" y="788047"/>
                </a:lnTo>
                <a:lnTo>
                  <a:pt x="2708306" y="721164"/>
                </a:lnTo>
                <a:lnTo>
                  <a:pt x="2793309" y="695516"/>
                </a:lnTo>
                <a:lnTo>
                  <a:pt x="2873852" y="670059"/>
                </a:lnTo>
                <a:lnTo>
                  <a:pt x="2950009" y="644799"/>
                </a:lnTo>
                <a:lnTo>
                  <a:pt x="3021855" y="619741"/>
                </a:lnTo>
                <a:lnTo>
                  <a:pt x="3089464" y="594890"/>
                </a:lnTo>
                <a:lnTo>
                  <a:pt x="3152910" y="570253"/>
                </a:lnTo>
                <a:lnTo>
                  <a:pt x="3212267" y="545836"/>
                </a:lnTo>
                <a:lnTo>
                  <a:pt x="3267611" y="521644"/>
                </a:lnTo>
                <a:lnTo>
                  <a:pt x="3319014" y="497683"/>
                </a:lnTo>
                <a:lnTo>
                  <a:pt x="3355839" y="479304"/>
                </a:lnTo>
                <a:lnTo>
                  <a:pt x="3355839" y="477"/>
                </a:lnTo>
                <a:lnTo>
                  <a:pt x="3308292" y="0"/>
                </a:lnTo>
                <a:close/>
              </a:path>
            </a:pathLst>
          </a:custGeom>
          <a:solidFill>
            <a:srgbClr val="192F5B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77787" y="5471089"/>
            <a:ext cx="3314700" cy="2089150"/>
          </a:xfrm>
          <a:custGeom>
            <a:avLst/>
            <a:gdLst/>
            <a:ahLst/>
            <a:cxnLst/>
            <a:rect l="l" t="t" r="r" b="b"/>
            <a:pathLst>
              <a:path w="3314700" h="2089150">
                <a:moveTo>
                  <a:pt x="3264947" y="0"/>
                </a:moveTo>
                <a:lnTo>
                  <a:pt x="3216315" y="861"/>
                </a:lnTo>
                <a:lnTo>
                  <a:pt x="3166338" y="2712"/>
                </a:lnTo>
                <a:lnTo>
                  <a:pt x="3115445" y="5383"/>
                </a:lnTo>
                <a:lnTo>
                  <a:pt x="3064066" y="8703"/>
                </a:lnTo>
                <a:lnTo>
                  <a:pt x="2961574" y="16605"/>
                </a:lnTo>
                <a:lnTo>
                  <a:pt x="2961574" y="149955"/>
                </a:lnTo>
                <a:lnTo>
                  <a:pt x="2975423" y="161103"/>
                </a:lnTo>
                <a:lnTo>
                  <a:pt x="2986288" y="173796"/>
                </a:lnTo>
                <a:lnTo>
                  <a:pt x="2994096" y="188142"/>
                </a:lnTo>
                <a:lnTo>
                  <a:pt x="2998772" y="204248"/>
                </a:lnTo>
                <a:lnTo>
                  <a:pt x="3001631" y="229141"/>
                </a:lnTo>
                <a:lnTo>
                  <a:pt x="3000207" y="253096"/>
                </a:lnTo>
                <a:lnTo>
                  <a:pt x="2979868" y="299413"/>
                </a:lnTo>
                <a:lnTo>
                  <a:pt x="2928474" y="345645"/>
                </a:lnTo>
                <a:lnTo>
                  <a:pt x="2888232" y="369493"/>
                </a:lnTo>
                <a:lnTo>
                  <a:pt x="2836745" y="394237"/>
                </a:lnTo>
                <a:lnTo>
                  <a:pt x="2772854" y="420183"/>
                </a:lnTo>
                <a:lnTo>
                  <a:pt x="2695398" y="447637"/>
                </a:lnTo>
                <a:lnTo>
                  <a:pt x="2603218" y="476904"/>
                </a:lnTo>
                <a:lnTo>
                  <a:pt x="2018593" y="651693"/>
                </a:lnTo>
                <a:lnTo>
                  <a:pt x="1809983" y="718894"/>
                </a:lnTo>
                <a:lnTo>
                  <a:pt x="1571689" y="799781"/>
                </a:lnTo>
                <a:lnTo>
                  <a:pt x="1299804" y="896969"/>
                </a:lnTo>
                <a:lnTo>
                  <a:pt x="1238924" y="919796"/>
                </a:lnTo>
                <a:lnTo>
                  <a:pt x="1179688" y="943071"/>
                </a:lnTo>
                <a:lnTo>
                  <a:pt x="1122083" y="966775"/>
                </a:lnTo>
                <a:lnTo>
                  <a:pt x="1066093" y="990894"/>
                </a:lnTo>
                <a:lnTo>
                  <a:pt x="1011705" y="1015409"/>
                </a:lnTo>
                <a:lnTo>
                  <a:pt x="958904" y="1040303"/>
                </a:lnTo>
                <a:lnTo>
                  <a:pt x="907675" y="1065560"/>
                </a:lnTo>
                <a:lnTo>
                  <a:pt x="858003" y="1091163"/>
                </a:lnTo>
                <a:lnTo>
                  <a:pt x="809875" y="1117094"/>
                </a:lnTo>
                <a:lnTo>
                  <a:pt x="763275" y="1143337"/>
                </a:lnTo>
                <a:lnTo>
                  <a:pt x="718190" y="1169875"/>
                </a:lnTo>
                <a:lnTo>
                  <a:pt x="674604" y="1196691"/>
                </a:lnTo>
                <a:lnTo>
                  <a:pt x="632502" y="1223767"/>
                </a:lnTo>
                <a:lnTo>
                  <a:pt x="591872" y="1251087"/>
                </a:lnTo>
                <a:lnTo>
                  <a:pt x="552697" y="1278634"/>
                </a:lnTo>
                <a:lnTo>
                  <a:pt x="514963" y="1306391"/>
                </a:lnTo>
                <a:lnTo>
                  <a:pt x="478657" y="1334341"/>
                </a:lnTo>
                <a:lnTo>
                  <a:pt x="443762" y="1362467"/>
                </a:lnTo>
                <a:lnTo>
                  <a:pt x="410266" y="1390751"/>
                </a:lnTo>
                <a:lnTo>
                  <a:pt x="378152" y="1419178"/>
                </a:lnTo>
                <a:lnTo>
                  <a:pt x="347407" y="1447730"/>
                </a:lnTo>
                <a:lnTo>
                  <a:pt x="318017" y="1476390"/>
                </a:lnTo>
                <a:lnTo>
                  <a:pt x="289965" y="1505141"/>
                </a:lnTo>
                <a:lnTo>
                  <a:pt x="263239" y="1533966"/>
                </a:lnTo>
                <a:lnTo>
                  <a:pt x="237824" y="1562849"/>
                </a:lnTo>
                <a:lnTo>
                  <a:pt x="190866" y="1620717"/>
                </a:lnTo>
                <a:lnTo>
                  <a:pt x="160686" y="1661973"/>
                </a:lnTo>
                <a:lnTo>
                  <a:pt x="133095" y="1703702"/>
                </a:lnTo>
                <a:lnTo>
                  <a:pt x="108067" y="1745997"/>
                </a:lnTo>
                <a:lnTo>
                  <a:pt x="85577" y="1788954"/>
                </a:lnTo>
                <a:lnTo>
                  <a:pt x="65600" y="1832667"/>
                </a:lnTo>
                <a:lnTo>
                  <a:pt x="48109" y="1877230"/>
                </a:lnTo>
                <a:lnTo>
                  <a:pt x="33079" y="1922737"/>
                </a:lnTo>
                <a:lnTo>
                  <a:pt x="20484" y="1969284"/>
                </a:lnTo>
                <a:lnTo>
                  <a:pt x="10298" y="2016965"/>
                </a:lnTo>
                <a:lnTo>
                  <a:pt x="2497" y="2065874"/>
                </a:lnTo>
                <a:lnTo>
                  <a:pt x="0" y="2088915"/>
                </a:lnTo>
                <a:lnTo>
                  <a:pt x="1477237" y="2088915"/>
                </a:lnTo>
                <a:lnTo>
                  <a:pt x="1435728" y="2059666"/>
                </a:lnTo>
                <a:lnTo>
                  <a:pt x="1396359" y="2030896"/>
                </a:lnTo>
                <a:lnTo>
                  <a:pt x="1359224" y="2002672"/>
                </a:lnTo>
                <a:lnTo>
                  <a:pt x="1324329" y="1974997"/>
                </a:lnTo>
                <a:lnTo>
                  <a:pt x="1291676" y="1947874"/>
                </a:lnTo>
                <a:lnTo>
                  <a:pt x="1261269" y="1921306"/>
                </a:lnTo>
                <a:lnTo>
                  <a:pt x="1233112" y="1895294"/>
                </a:lnTo>
                <a:lnTo>
                  <a:pt x="1183563" y="1844952"/>
                </a:lnTo>
                <a:lnTo>
                  <a:pt x="1143059" y="1796871"/>
                </a:lnTo>
                <a:lnTo>
                  <a:pt x="1111628" y="1751070"/>
                </a:lnTo>
                <a:lnTo>
                  <a:pt x="1085307" y="1700324"/>
                </a:lnTo>
                <a:lnTo>
                  <a:pt x="1067369" y="1649496"/>
                </a:lnTo>
                <a:lnTo>
                  <a:pt x="1057823" y="1598662"/>
                </a:lnTo>
                <a:lnTo>
                  <a:pt x="1056675" y="1547899"/>
                </a:lnTo>
                <a:lnTo>
                  <a:pt x="1063931" y="1497283"/>
                </a:lnTo>
                <a:lnTo>
                  <a:pt x="1079599" y="1446892"/>
                </a:lnTo>
                <a:lnTo>
                  <a:pt x="1112196" y="1382428"/>
                </a:lnTo>
                <a:lnTo>
                  <a:pt x="1133666" y="1350566"/>
                </a:lnTo>
                <a:lnTo>
                  <a:pt x="1158610" y="1318931"/>
                </a:lnTo>
                <a:lnTo>
                  <a:pt x="1187047" y="1287507"/>
                </a:lnTo>
                <a:lnTo>
                  <a:pt x="1218998" y="1256278"/>
                </a:lnTo>
                <a:lnTo>
                  <a:pt x="1254481" y="1225231"/>
                </a:lnTo>
                <a:lnTo>
                  <a:pt x="1293516" y="1194349"/>
                </a:lnTo>
                <a:lnTo>
                  <a:pt x="1336124" y="1163617"/>
                </a:lnTo>
                <a:lnTo>
                  <a:pt x="1382323" y="1133020"/>
                </a:lnTo>
                <a:lnTo>
                  <a:pt x="1432133" y="1102543"/>
                </a:lnTo>
                <a:lnTo>
                  <a:pt x="1485574" y="1072170"/>
                </a:lnTo>
                <a:lnTo>
                  <a:pt x="1542665" y="1041887"/>
                </a:lnTo>
                <a:lnTo>
                  <a:pt x="1603425" y="1011677"/>
                </a:lnTo>
                <a:lnTo>
                  <a:pt x="1667876" y="981526"/>
                </a:lnTo>
                <a:lnTo>
                  <a:pt x="1704453" y="965168"/>
                </a:lnTo>
                <a:lnTo>
                  <a:pt x="1742137" y="948831"/>
                </a:lnTo>
                <a:lnTo>
                  <a:pt x="1780943" y="932511"/>
                </a:lnTo>
                <a:lnTo>
                  <a:pt x="1820886" y="916202"/>
                </a:lnTo>
                <a:lnTo>
                  <a:pt x="1861979" y="899900"/>
                </a:lnTo>
                <a:lnTo>
                  <a:pt x="1904239" y="883600"/>
                </a:lnTo>
                <a:lnTo>
                  <a:pt x="1992314" y="850983"/>
                </a:lnTo>
                <a:lnTo>
                  <a:pt x="2085230" y="818310"/>
                </a:lnTo>
                <a:lnTo>
                  <a:pt x="2183103" y="785542"/>
                </a:lnTo>
                <a:lnTo>
                  <a:pt x="2286052" y="752638"/>
                </a:lnTo>
                <a:lnTo>
                  <a:pt x="2450249" y="702936"/>
                </a:lnTo>
                <a:lnTo>
                  <a:pt x="2684818" y="635086"/>
                </a:lnTo>
                <a:lnTo>
                  <a:pt x="2796356" y="600606"/>
                </a:lnTo>
                <a:lnTo>
                  <a:pt x="2849520" y="583356"/>
                </a:lnTo>
                <a:lnTo>
                  <a:pt x="2900933" y="566105"/>
                </a:lnTo>
                <a:lnTo>
                  <a:pt x="2950586" y="548855"/>
                </a:lnTo>
                <a:lnTo>
                  <a:pt x="2998467" y="531611"/>
                </a:lnTo>
                <a:lnTo>
                  <a:pt x="3044568" y="514377"/>
                </a:lnTo>
                <a:lnTo>
                  <a:pt x="3088877" y="497156"/>
                </a:lnTo>
                <a:lnTo>
                  <a:pt x="3131384" y="479953"/>
                </a:lnTo>
                <a:lnTo>
                  <a:pt x="3172080" y="462770"/>
                </a:lnTo>
                <a:lnTo>
                  <a:pt x="3210953" y="445613"/>
                </a:lnTo>
                <a:lnTo>
                  <a:pt x="3247995" y="428484"/>
                </a:lnTo>
                <a:lnTo>
                  <a:pt x="3283193" y="411388"/>
                </a:lnTo>
                <a:lnTo>
                  <a:pt x="3314215" y="395518"/>
                </a:lnTo>
                <a:lnTo>
                  <a:pt x="3314215" y="373"/>
                </a:lnTo>
                <a:lnTo>
                  <a:pt x="3311802" y="299"/>
                </a:lnTo>
                <a:lnTo>
                  <a:pt x="32649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97686" y="5479717"/>
            <a:ext cx="3294379" cy="2080895"/>
          </a:xfrm>
          <a:custGeom>
            <a:avLst/>
            <a:gdLst/>
            <a:ahLst/>
            <a:cxnLst/>
            <a:rect l="l" t="t" r="r" b="b"/>
            <a:pathLst>
              <a:path w="3294379" h="2080895">
                <a:moveTo>
                  <a:pt x="3103050" y="0"/>
                </a:moveTo>
                <a:lnTo>
                  <a:pt x="3049253" y="135"/>
                </a:lnTo>
                <a:lnTo>
                  <a:pt x="2941675" y="1742"/>
                </a:lnTo>
                <a:lnTo>
                  <a:pt x="2941675" y="140058"/>
                </a:lnTo>
                <a:lnTo>
                  <a:pt x="2957674" y="149890"/>
                </a:lnTo>
                <a:lnTo>
                  <a:pt x="2970983" y="162296"/>
                </a:lnTo>
                <a:lnTo>
                  <a:pt x="2980944" y="177702"/>
                </a:lnTo>
                <a:lnTo>
                  <a:pt x="2986899" y="196535"/>
                </a:lnTo>
                <a:lnTo>
                  <a:pt x="2989822" y="225534"/>
                </a:lnTo>
                <a:lnTo>
                  <a:pt x="2987197" y="252554"/>
                </a:lnTo>
                <a:lnTo>
                  <a:pt x="2962525" y="302274"/>
                </a:lnTo>
                <a:lnTo>
                  <a:pt x="2907329" y="348927"/>
                </a:lnTo>
                <a:lnTo>
                  <a:pt x="2866550" y="372114"/>
                </a:lnTo>
                <a:lnTo>
                  <a:pt x="2816057" y="395746"/>
                </a:lnTo>
                <a:lnTo>
                  <a:pt x="2755158" y="420228"/>
                </a:lnTo>
                <a:lnTo>
                  <a:pt x="2683156" y="445964"/>
                </a:lnTo>
                <a:lnTo>
                  <a:pt x="2599359" y="473357"/>
                </a:lnTo>
                <a:lnTo>
                  <a:pt x="2052764" y="638195"/>
                </a:lnTo>
                <a:lnTo>
                  <a:pt x="1846896" y="704685"/>
                </a:lnTo>
                <a:lnTo>
                  <a:pt x="1675842" y="763104"/>
                </a:lnTo>
                <a:lnTo>
                  <a:pt x="1489633" y="830035"/>
                </a:lnTo>
                <a:lnTo>
                  <a:pt x="1287474" y="906541"/>
                </a:lnTo>
                <a:lnTo>
                  <a:pt x="1225090" y="931233"/>
                </a:lnTo>
                <a:lnTo>
                  <a:pt x="1164406" y="956223"/>
                </a:lnTo>
                <a:lnTo>
                  <a:pt x="1105410" y="981502"/>
                </a:lnTo>
                <a:lnTo>
                  <a:pt x="1048091" y="1007062"/>
                </a:lnTo>
                <a:lnTo>
                  <a:pt x="992436" y="1032896"/>
                </a:lnTo>
                <a:lnTo>
                  <a:pt x="938432" y="1058994"/>
                </a:lnTo>
                <a:lnTo>
                  <a:pt x="886069" y="1085349"/>
                </a:lnTo>
                <a:lnTo>
                  <a:pt x="835333" y="1111953"/>
                </a:lnTo>
                <a:lnTo>
                  <a:pt x="786213" y="1138798"/>
                </a:lnTo>
                <a:lnTo>
                  <a:pt x="738697" y="1165874"/>
                </a:lnTo>
                <a:lnTo>
                  <a:pt x="692771" y="1193176"/>
                </a:lnTo>
                <a:lnTo>
                  <a:pt x="648425" y="1220693"/>
                </a:lnTo>
                <a:lnTo>
                  <a:pt x="605646" y="1248419"/>
                </a:lnTo>
                <a:lnTo>
                  <a:pt x="564422" y="1276344"/>
                </a:lnTo>
                <a:lnTo>
                  <a:pt x="524741" y="1304462"/>
                </a:lnTo>
                <a:lnTo>
                  <a:pt x="486591" y="1332763"/>
                </a:lnTo>
                <a:lnTo>
                  <a:pt x="449959" y="1361240"/>
                </a:lnTo>
                <a:lnTo>
                  <a:pt x="414834" y="1389884"/>
                </a:lnTo>
                <a:lnTo>
                  <a:pt x="381204" y="1418687"/>
                </a:lnTo>
                <a:lnTo>
                  <a:pt x="349055" y="1447642"/>
                </a:lnTo>
                <a:lnTo>
                  <a:pt x="318375" y="1476742"/>
                </a:lnTo>
                <a:lnTo>
                  <a:pt x="289156" y="1505973"/>
                </a:lnTo>
                <a:lnTo>
                  <a:pt x="261382" y="1535332"/>
                </a:lnTo>
                <a:lnTo>
                  <a:pt x="235041" y="1564811"/>
                </a:lnTo>
                <a:lnTo>
                  <a:pt x="210122" y="1594400"/>
                </a:lnTo>
                <a:lnTo>
                  <a:pt x="157054" y="1664513"/>
                </a:lnTo>
                <a:lnTo>
                  <a:pt x="130031" y="1705403"/>
                </a:lnTo>
                <a:lnTo>
                  <a:pt x="105519" y="1746855"/>
                </a:lnTo>
                <a:lnTo>
                  <a:pt x="83493" y="1788961"/>
                </a:lnTo>
                <a:lnTo>
                  <a:pt x="63928" y="1831814"/>
                </a:lnTo>
                <a:lnTo>
                  <a:pt x="46799" y="1875507"/>
                </a:lnTo>
                <a:lnTo>
                  <a:pt x="32080" y="1920132"/>
                </a:lnTo>
                <a:lnTo>
                  <a:pt x="19747" y="1965782"/>
                </a:lnTo>
                <a:lnTo>
                  <a:pt x="9774" y="2012550"/>
                </a:lnTo>
                <a:lnTo>
                  <a:pt x="2136" y="2060529"/>
                </a:lnTo>
                <a:lnTo>
                  <a:pt x="0" y="2080288"/>
                </a:lnTo>
                <a:lnTo>
                  <a:pt x="1397531" y="2080288"/>
                </a:lnTo>
                <a:lnTo>
                  <a:pt x="1388007" y="2073024"/>
                </a:lnTo>
                <a:lnTo>
                  <a:pt x="1350122" y="2042973"/>
                </a:lnTo>
                <a:lnTo>
                  <a:pt x="1314444" y="2013481"/>
                </a:lnTo>
                <a:lnTo>
                  <a:pt x="1280954" y="1984562"/>
                </a:lnTo>
                <a:lnTo>
                  <a:pt x="1249632" y="1956232"/>
                </a:lnTo>
                <a:lnTo>
                  <a:pt x="1220460" y="1928505"/>
                </a:lnTo>
                <a:lnTo>
                  <a:pt x="1193417" y="1901398"/>
                </a:lnTo>
                <a:lnTo>
                  <a:pt x="1145643" y="1849103"/>
                </a:lnTo>
                <a:lnTo>
                  <a:pt x="1106155" y="1799468"/>
                </a:lnTo>
                <a:lnTo>
                  <a:pt x="1074800" y="1752615"/>
                </a:lnTo>
                <a:lnTo>
                  <a:pt x="1050474" y="1706740"/>
                </a:lnTo>
                <a:lnTo>
                  <a:pt x="1032656" y="1660753"/>
                </a:lnTo>
                <a:lnTo>
                  <a:pt x="1021353" y="1614706"/>
                </a:lnTo>
                <a:lnTo>
                  <a:pt x="1016569" y="1568654"/>
                </a:lnTo>
                <a:lnTo>
                  <a:pt x="1018309" y="1522648"/>
                </a:lnTo>
                <a:lnTo>
                  <a:pt x="1026581" y="1476740"/>
                </a:lnTo>
                <a:lnTo>
                  <a:pt x="1041386" y="1430988"/>
                </a:lnTo>
                <a:lnTo>
                  <a:pt x="1072325" y="1368719"/>
                </a:lnTo>
                <a:lnTo>
                  <a:pt x="1115534" y="1307449"/>
                </a:lnTo>
                <a:lnTo>
                  <a:pt x="1141782" y="1277156"/>
                </a:lnTo>
                <a:lnTo>
                  <a:pt x="1171146" y="1247074"/>
                </a:lnTo>
                <a:lnTo>
                  <a:pt x="1203644" y="1217188"/>
                </a:lnTo>
                <a:lnTo>
                  <a:pt x="1239291" y="1187487"/>
                </a:lnTo>
                <a:lnTo>
                  <a:pt x="1278104" y="1157958"/>
                </a:lnTo>
                <a:lnTo>
                  <a:pt x="1320099" y="1128586"/>
                </a:lnTo>
                <a:lnTo>
                  <a:pt x="1365292" y="1099359"/>
                </a:lnTo>
                <a:lnTo>
                  <a:pt x="1413701" y="1070264"/>
                </a:lnTo>
                <a:lnTo>
                  <a:pt x="1465341" y="1041288"/>
                </a:lnTo>
                <a:lnTo>
                  <a:pt x="1520228" y="1012417"/>
                </a:lnTo>
                <a:lnTo>
                  <a:pt x="1578379" y="983639"/>
                </a:lnTo>
                <a:lnTo>
                  <a:pt x="1639810" y="954941"/>
                </a:lnTo>
                <a:lnTo>
                  <a:pt x="1676526" y="938517"/>
                </a:lnTo>
                <a:lnTo>
                  <a:pt x="1714350" y="922116"/>
                </a:lnTo>
                <a:lnTo>
                  <a:pt x="1753297" y="905734"/>
                </a:lnTo>
                <a:lnTo>
                  <a:pt x="1793381" y="889364"/>
                </a:lnTo>
                <a:lnTo>
                  <a:pt x="1834617" y="873002"/>
                </a:lnTo>
                <a:lnTo>
                  <a:pt x="1877020" y="856644"/>
                </a:lnTo>
                <a:lnTo>
                  <a:pt x="1965386" y="823914"/>
                </a:lnTo>
                <a:lnTo>
                  <a:pt x="2058596" y="791134"/>
                </a:lnTo>
                <a:lnTo>
                  <a:pt x="2156769" y="758263"/>
                </a:lnTo>
                <a:lnTo>
                  <a:pt x="2260022" y="725261"/>
                </a:lnTo>
                <a:lnTo>
                  <a:pt x="2424685" y="675421"/>
                </a:lnTo>
                <a:lnTo>
                  <a:pt x="2659054" y="607630"/>
                </a:lnTo>
                <a:lnTo>
                  <a:pt x="2770085" y="573309"/>
                </a:lnTo>
                <a:lnTo>
                  <a:pt x="2823000" y="556144"/>
                </a:lnTo>
                <a:lnTo>
                  <a:pt x="2874167" y="538979"/>
                </a:lnTo>
                <a:lnTo>
                  <a:pt x="2923575" y="521820"/>
                </a:lnTo>
                <a:lnTo>
                  <a:pt x="2971215" y="504670"/>
                </a:lnTo>
                <a:lnTo>
                  <a:pt x="3017076" y="487533"/>
                </a:lnTo>
                <a:lnTo>
                  <a:pt x="3061148" y="470412"/>
                </a:lnTo>
                <a:lnTo>
                  <a:pt x="3103421" y="453311"/>
                </a:lnTo>
                <a:lnTo>
                  <a:pt x="3143884" y="436234"/>
                </a:lnTo>
                <a:lnTo>
                  <a:pt x="3182527" y="419184"/>
                </a:lnTo>
                <a:lnTo>
                  <a:pt x="3219339" y="402166"/>
                </a:lnTo>
                <a:lnTo>
                  <a:pt x="3254311" y="385183"/>
                </a:lnTo>
                <a:lnTo>
                  <a:pt x="3294315" y="364513"/>
                </a:lnTo>
                <a:lnTo>
                  <a:pt x="3294315" y="2132"/>
                </a:lnTo>
                <a:lnTo>
                  <a:pt x="3292347" y="2073"/>
                </a:lnTo>
                <a:lnTo>
                  <a:pt x="3103050" y="0"/>
                </a:lnTo>
                <a:close/>
              </a:path>
            </a:pathLst>
          </a:custGeom>
          <a:solidFill>
            <a:srgbClr val="192F5B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208438" y="5874600"/>
            <a:ext cx="195580" cy="79375"/>
          </a:xfrm>
          <a:custGeom>
            <a:avLst/>
            <a:gdLst/>
            <a:ahLst/>
            <a:cxnLst/>
            <a:rect l="l" t="t" r="r" b="b"/>
            <a:pathLst>
              <a:path w="195579" h="79375">
                <a:moveTo>
                  <a:pt x="166649" y="0"/>
                </a:moveTo>
                <a:lnTo>
                  <a:pt x="117813" y="21309"/>
                </a:lnTo>
                <a:lnTo>
                  <a:pt x="32333" y="55351"/>
                </a:lnTo>
                <a:lnTo>
                  <a:pt x="0" y="67411"/>
                </a:lnTo>
                <a:lnTo>
                  <a:pt x="35826" y="79247"/>
                </a:lnTo>
                <a:lnTo>
                  <a:pt x="76238" y="63118"/>
                </a:lnTo>
                <a:lnTo>
                  <a:pt x="136718" y="37658"/>
                </a:lnTo>
                <a:lnTo>
                  <a:pt x="195465" y="10540"/>
                </a:lnTo>
                <a:lnTo>
                  <a:pt x="1666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410876" y="5787618"/>
            <a:ext cx="143510" cy="80010"/>
          </a:xfrm>
          <a:custGeom>
            <a:avLst/>
            <a:gdLst/>
            <a:ahLst/>
            <a:cxnLst/>
            <a:rect l="l" t="t" r="r" b="b"/>
            <a:pathLst>
              <a:path w="143509" h="80010">
                <a:moveTo>
                  <a:pt x="121297" y="0"/>
                </a:moveTo>
                <a:lnTo>
                  <a:pt x="83229" y="25119"/>
                </a:lnTo>
                <a:lnTo>
                  <a:pt x="42989" y="48247"/>
                </a:lnTo>
                <a:lnTo>
                  <a:pt x="0" y="70218"/>
                </a:lnTo>
                <a:lnTo>
                  <a:pt x="28422" y="79629"/>
                </a:lnTo>
                <a:lnTo>
                  <a:pt x="74029" y="54658"/>
                </a:lnTo>
                <a:lnTo>
                  <a:pt x="114561" y="29128"/>
                </a:lnTo>
                <a:lnTo>
                  <a:pt x="140296" y="10541"/>
                </a:lnTo>
                <a:lnTo>
                  <a:pt x="143446" y="8115"/>
                </a:lnTo>
                <a:lnTo>
                  <a:pt x="1212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006520" y="5956808"/>
            <a:ext cx="196850" cy="67945"/>
          </a:xfrm>
          <a:custGeom>
            <a:avLst/>
            <a:gdLst/>
            <a:ahLst/>
            <a:cxnLst/>
            <a:rect l="l" t="t" r="r" b="b"/>
            <a:pathLst>
              <a:path w="196850" h="67945">
                <a:moveTo>
                  <a:pt x="161975" y="0"/>
                </a:moveTo>
                <a:lnTo>
                  <a:pt x="140856" y="7591"/>
                </a:lnTo>
                <a:lnTo>
                  <a:pt x="51447" y="37655"/>
                </a:lnTo>
                <a:lnTo>
                  <a:pt x="0" y="53416"/>
                </a:lnTo>
                <a:lnTo>
                  <a:pt x="42341" y="67373"/>
                </a:lnTo>
                <a:lnTo>
                  <a:pt x="59359" y="62014"/>
                </a:lnTo>
                <a:lnTo>
                  <a:pt x="134161" y="36160"/>
                </a:lnTo>
                <a:lnTo>
                  <a:pt x="158722" y="27351"/>
                </a:lnTo>
                <a:lnTo>
                  <a:pt x="196824" y="12750"/>
                </a:lnTo>
                <a:lnTo>
                  <a:pt x="1619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557967" y="5680938"/>
            <a:ext cx="85090" cy="93980"/>
          </a:xfrm>
          <a:custGeom>
            <a:avLst/>
            <a:gdLst/>
            <a:ahLst/>
            <a:cxnLst/>
            <a:rect l="l" t="t" r="r" b="b"/>
            <a:pathLst>
              <a:path w="85090" h="93979">
                <a:moveTo>
                  <a:pt x="66484" y="0"/>
                </a:moveTo>
                <a:lnTo>
                  <a:pt x="49159" y="35202"/>
                </a:lnTo>
                <a:lnTo>
                  <a:pt x="21692" y="67305"/>
                </a:lnTo>
                <a:lnTo>
                  <a:pt x="0" y="86715"/>
                </a:lnTo>
                <a:lnTo>
                  <a:pt x="21653" y="93865"/>
                </a:lnTo>
                <a:lnTo>
                  <a:pt x="55905" y="57670"/>
                </a:lnTo>
                <a:lnTo>
                  <a:pt x="79997" y="16713"/>
                </a:lnTo>
                <a:lnTo>
                  <a:pt x="84848" y="812"/>
                </a:lnTo>
                <a:lnTo>
                  <a:pt x="664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235351" y="6152057"/>
            <a:ext cx="313690" cy="101600"/>
          </a:xfrm>
          <a:custGeom>
            <a:avLst/>
            <a:gdLst/>
            <a:ahLst/>
            <a:cxnLst/>
            <a:rect l="l" t="t" r="r" b="b"/>
            <a:pathLst>
              <a:path w="313690" h="101600">
                <a:moveTo>
                  <a:pt x="264947" y="0"/>
                </a:moveTo>
                <a:lnTo>
                  <a:pt x="151454" y="34222"/>
                </a:lnTo>
                <a:lnTo>
                  <a:pt x="101212" y="50263"/>
                </a:lnTo>
                <a:lnTo>
                  <a:pt x="0" y="83921"/>
                </a:lnTo>
                <a:lnTo>
                  <a:pt x="52501" y="101231"/>
                </a:lnTo>
                <a:lnTo>
                  <a:pt x="131883" y="74371"/>
                </a:lnTo>
                <a:lnTo>
                  <a:pt x="171413" y="61548"/>
                </a:lnTo>
                <a:lnTo>
                  <a:pt x="313613" y="17805"/>
                </a:lnTo>
                <a:lnTo>
                  <a:pt x="2649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90027" y="7400697"/>
            <a:ext cx="79375" cy="159385"/>
          </a:xfrm>
          <a:custGeom>
            <a:avLst/>
            <a:gdLst/>
            <a:ahLst/>
            <a:cxnLst/>
            <a:rect l="l" t="t" r="r" b="b"/>
            <a:pathLst>
              <a:path w="79375" h="159384">
                <a:moveTo>
                  <a:pt x="43103" y="0"/>
                </a:moveTo>
                <a:lnTo>
                  <a:pt x="0" y="9804"/>
                </a:lnTo>
                <a:lnTo>
                  <a:pt x="3019" y="31455"/>
                </a:lnTo>
                <a:lnTo>
                  <a:pt x="6532" y="52984"/>
                </a:lnTo>
                <a:lnTo>
                  <a:pt x="10538" y="74323"/>
                </a:lnTo>
                <a:lnTo>
                  <a:pt x="15036" y="95402"/>
                </a:lnTo>
                <a:lnTo>
                  <a:pt x="27425" y="143363"/>
                </a:lnTo>
                <a:lnTo>
                  <a:pt x="32457" y="159307"/>
                </a:lnTo>
                <a:lnTo>
                  <a:pt x="79174" y="159307"/>
                </a:lnTo>
                <a:lnTo>
                  <a:pt x="70160" y="131036"/>
                </a:lnTo>
                <a:lnTo>
                  <a:pt x="58204" y="85356"/>
                </a:lnTo>
                <a:lnTo>
                  <a:pt x="53571" y="63888"/>
                </a:lnTo>
                <a:lnTo>
                  <a:pt x="49525" y="42540"/>
                </a:lnTo>
                <a:lnTo>
                  <a:pt x="46043" y="21261"/>
                </a:lnTo>
                <a:lnTo>
                  <a:pt x="431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545472" y="6081522"/>
            <a:ext cx="255270" cy="74930"/>
          </a:xfrm>
          <a:custGeom>
            <a:avLst/>
            <a:gdLst/>
            <a:ahLst/>
            <a:cxnLst/>
            <a:rect l="l" t="t" r="r" b="b"/>
            <a:pathLst>
              <a:path w="255270" h="74929">
                <a:moveTo>
                  <a:pt x="208927" y="0"/>
                </a:moveTo>
                <a:lnTo>
                  <a:pt x="0" y="57416"/>
                </a:lnTo>
                <a:lnTo>
                  <a:pt x="51346" y="74358"/>
                </a:lnTo>
                <a:lnTo>
                  <a:pt x="254965" y="16865"/>
                </a:lnTo>
                <a:lnTo>
                  <a:pt x="2089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501338" y="5530113"/>
            <a:ext cx="92075" cy="36830"/>
          </a:xfrm>
          <a:custGeom>
            <a:avLst/>
            <a:gdLst/>
            <a:ahLst/>
            <a:cxnLst/>
            <a:rect l="l" t="t" r="r" b="b"/>
            <a:pathLst>
              <a:path w="92075" h="36829">
                <a:moveTo>
                  <a:pt x="28257" y="0"/>
                </a:moveTo>
                <a:lnTo>
                  <a:pt x="0" y="9372"/>
                </a:lnTo>
                <a:lnTo>
                  <a:pt x="7061" y="10706"/>
                </a:lnTo>
                <a:lnTo>
                  <a:pt x="14071" y="12268"/>
                </a:lnTo>
                <a:lnTo>
                  <a:pt x="58369" y="28320"/>
                </a:lnTo>
                <a:lnTo>
                  <a:pt x="64096" y="31699"/>
                </a:lnTo>
                <a:lnTo>
                  <a:pt x="67005" y="33350"/>
                </a:lnTo>
                <a:lnTo>
                  <a:pt x="68643" y="34416"/>
                </a:lnTo>
                <a:lnTo>
                  <a:pt x="70358" y="35394"/>
                </a:lnTo>
                <a:lnTo>
                  <a:pt x="72034" y="36410"/>
                </a:lnTo>
                <a:lnTo>
                  <a:pt x="91503" y="30632"/>
                </a:lnTo>
                <a:lnTo>
                  <a:pt x="76667" y="20384"/>
                </a:lnTo>
                <a:lnTo>
                  <a:pt x="61013" y="11972"/>
                </a:lnTo>
                <a:lnTo>
                  <a:pt x="44794" y="5232"/>
                </a:lnTo>
                <a:lnTo>
                  <a:pt x="282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592066" y="5575693"/>
            <a:ext cx="53975" cy="86360"/>
          </a:xfrm>
          <a:custGeom>
            <a:avLst/>
            <a:gdLst/>
            <a:ahLst/>
            <a:cxnLst/>
            <a:rect l="l" t="t" r="r" b="b"/>
            <a:pathLst>
              <a:path w="53975" h="86360">
                <a:moveTo>
                  <a:pt x="17792" y="0"/>
                </a:moveTo>
                <a:lnTo>
                  <a:pt x="0" y="5880"/>
                </a:lnTo>
                <a:lnTo>
                  <a:pt x="9156" y="15024"/>
                </a:lnTo>
                <a:lnTo>
                  <a:pt x="11226" y="18224"/>
                </a:lnTo>
                <a:lnTo>
                  <a:pt x="13423" y="20980"/>
                </a:lnTo>
                <a:lnTo>
                  <a:pt x="18351" y="27406"/>
                </a:lnTo>
                <a:lnTo>
                  <a:pt x="19138" y="28473"/>
                </a:lnTo>
                <a:lnTo>
                  <a:pt x="19494" y="29070"/>
                </a:lnTo>
                <a:lnTo>
                  <a:pt x="21208" y="31991"/>
                </a:lnTo>
                <a:lnTo>
                  <a:pt x="23152" y="34772"/>
                </a:lnTo>
                <a:lnTo>
                  <a:pt x="24650" y="37795"/>
                </a:lnTo>
                <a:lnTo>
                  <a:pt x="36145" y="78460"/>
                </a:lnTo>
                <a:lnTo>
                  <a:pt x="36169" y="82626"/>
                </a:lnTo>
                <a:lnTo>
                  <a:pt x="35928" y="86042"/>
                </a:lnTo>
                <a:lnTo>
                  <a:pt x="53733" y="86271"/>
                </a:lnTo>
                <a:lnTo>
                  <a:pt x="53898" y="82626"/>
                </a:lnTo>
                <a:lnTo>
                  <a:pt x="53898" y="78460"/>
                </a:lnTo>
                <a:lnTo>
                  <a:pt x="53682" y="74561"/>
                </a:lnTo>
                <a:lnTo>
                  <a:pt x="43675" y="36233"/>
                </a:lnTo>
                <a:lnTo>
                  <a:pt x="39763" y="29540"/>
                </a:lnTo>
                <a:lnTo>
                  <a:pt x="37998" y="26073"/>
                </a:lnTo>
                <a:lnTo>
                  <a:pt x="35788" y="22923"/>
                </a:lnTo>
                <a:lnTo>
                  <a:pt x="33781" y="19672"/>
                </a:lnTo>
                <a:lnTo>
                  <a:pt x="33362" y="19075"/>
                </a:lnTo>
                <a:lnTo>
                  <a:pt x="32651" y="18008"/>
                </a:lnTo>
                <a:lnTo>
                  <a:pt x="26835" y="10566"/>
                </a:lnTo>
                <a:lnTo>
                  <a:pt x="24523" y="7759"/>
                </a:lnTo>
                <a:lnTo>
                  <a:pt x="22656" y="4914"/>
                </a:lnTo>
                <a:lnTo>
                  <a:pt x="19977" y="2158"/>
                </a:lnTo>
                <a:lnTo>
                  <a:pt x="17792" y="0"/>
                </a:lnTo>
                <a:close/>
              </a:path>
              <a:path w="53975" h="86360">
                <a:moveTo>
                  <a:pt x="18732" y="27952"/>
                </a:moveTo>
                <a:lnTo>
                  <a:pt x="19087" y="28473"/>
                </a:lnTo>
                <a:lnTo>
                  <a:pt x="18732" y="27952"/>
                </a:lnTo>
                <a:close/>
              </a:path>
              <a:path w="53975" h="86360">
                <a:moveTo>
                  <a:pt x="33397" y="19075"/>
                </a:moveTo>
                <a:lnTo>
                  <a:pt x="33566" y="19316"/>
                </a:lnTo>
                <a:lnTo>
                  <a:pt x="33397" y="190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357434" y="5517032"/>
            <a:ext cx="133985" cy="17145"/>
          </a:xfrm>
          <a:custGeom>
            <a:avLst/>
            <a:gdLst/>
            <a:ahLst/>
            <a:cxnLst/>
            <a:rect l="l" t="t" r="r" b="b"/>
            <a:pathLst>
              <a:path w="133984" h="17145">
                <a:moveTo>
                  <a:pt x="39738" y="0"/>
                </a:moveTo>
                <a:lnTo>
                  <a:pt x="0" y="13220"/>
                </a:lnTo>
                <a:lnTo>
                  <a:pt x="21537" y="13561"/>
                </a:lnTo>
                <a:lnTo>
                  <a:pt x="43075" y="14119"/>
                </a:lnTo>
                <a:lnTo>
                  <a:pt x="64608" y="14910"/>
                </a:lnTo>
                <a:lnTo>
                  <a:pt x="89306" y="16103"/>
                </a:lnTo>
                <a:lnTo>
                  <a:pt x="92494" y="16395"/>
                </a:lnTo>
                <a:lnTo>
                  <a:pt x="95707" y="16598"/>
                </a:lnTo>
                <a:lnTo>
                  <a:pt x="133616" y="5334"/>
                </a:lnTo>
                <a:lnTo>
                  <a:pt x="121821" y="3896"/>
                </a:lnTo>
                <a:lnTo>
                  <a:pt x="110085" y="2765"/>
                </a:lnTo>
                <a:lnTo>
                  <a:pt x="98417" y="1915"/>
                </a:lnTo>
                <a:lnTo>
                  <a:pt x="86829" y="1320"/>
                </a:lnTo>
                <a:lnTo>
                  <a:pt x="51507" y="227"/>
                </a:lnTo>
                <a:lnTo>
                  <a:pt x="39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956243" y="6250089"/>
            <a:ext cx="288290" cy="108585"/>
          </a:xfrm>
          <a:custGeom>
            <a:avLst/>
            <a:gdLst/>
            <a:ahLst/>
            <a:cxnLst/>
            <a:rect l="l" t="t" r="r" b="b"/>
            <a:pathLst>
              <a:path w="288290" h="108585">
                <a:moveTo>
                  <a:pt x="238074" y="0"/>
                </a:moveTo>
                <a:lnTo>
                  <a:pt x="105016" y="48691"/>
                </a:lnTo>
                <a:lnTo>
                  <a:pt x="0" y="91274"/>
                </a:lnTo>
                <a:lnTo>
                  <a:pt x="51892" y="108394"/>
                </a:lnTo>
                <a:lnTo>
                  <a:pt x="118249" y="80937"/>
                </a:lnTo>
                <a:lnTo>
                  <a:pt x="262102" y="27025"/>
                </a:lnTo>
                <a:lnTo>
                  <a:pt x="287832" y="18199"/>
                </a:lnTo>
                <a:lnTo>
                  <a:pt x="2380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800856" y="6023444"/>
            <a:ext cx="203200" cy="61594"/>
          </a:xfrm>
          <a:custGeom>
            <a:avLst/>
            <a:gdLst/>
            <a:ahLst/>
            <a:cxnLst/>
            <a:rect l="l" t="t" r="r" b="b"/>
            <a:pathLst>
              <a:path w="203200" h="61595">
                <a:moveTo>
                  <a:pt x="161582" y="0"/>
                </a:moveTo>
                <a:lnTo>
                  <a:pt x="76441" y="24536"/>
                </a:lnTo>
                <a:lnTo>
                  <a:pt x="0" y="45516"/>
                </a:lnTo>
                <a:lnTo>
                  <a:pt x="47802" y="61302"/>
                </a:lnTo>
                <a:lnTo>
                  <a:pt x="83921" y="50952"/>
                </a:lnTo>
                <a:lnTo>
                  <a:pt x="188404" y="19672"/>
                </a:lnTo>
                <a:lnTo>
                  <a:pt x="193243" y="18161"/>
                </a:lnTo>
                <a:lnTo>
                  <a:pt x="202780" y="15113"/>
                </a:lnTo>
                <a:lnTo>
                  <a:pt x="1615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263242" y="6526727"/>
            <a:ext cx="358775" cy="227965"/>
          </a:xfrm>
          <a:custGeom>
            <a:avLst/>
            <a:gdLst/>
            <a:ahLst/>
            <a:cxnLst/>
            <a:rect l="l" t="t" r="r" b="b"/>
            <a:pathLst>
              <a:path w="358775" h="227965">
                <a:moveTo>
                  <a:pt x="311137" y="0"/>
                </a:moveTo>
                <a:lnTo>
                  <a:pt x="277561" y="19605"/>
                </a:lnTo>
                <a:lnTo>
                  <a:pt x="244119" y="39839"/>
                </a:lnTo>
                <a:lnTo>
                  <a:pt x="198617" y="68661"/>
                </a:lnTo>
                <a:lnTo>
                  <a:pt x="153592" y="98834"/>
                </a:lnTo>
                <a:lnTo>
                  <a:pt x="109218" y="130523"/>
                </a:lnTo>
                <a:lnTo>
                  <a:pt x="65672" y="163893"/>
                </a:lnTo>
                <a:lnTo>
                  <a:pt x="23126" y="199110"/>
                </a:lnTo>
                <a:lnTo>
                  <a:pt x="0" y="219544"/>
                </a:lnTo>
                <a:lnTo>
                  <a:pt x="52171" y="227736"/>
                </a:lnTo>
                <a:lnTo>
                  <a:pt x="92864" y="193810"/>
                </a:lnTo>
                <a:lnTo>
                  <a:pt x="134647" y="161511"/>
                </a:lnTo>
                <a:lnTo>
                  <a:pt x="177340" y="130702"/>
                </a:lnTo>
                <a:lnTo>
                  <a:pt x="220765" y="101243"/>
                </a:lnTo>
                <a:lnTo>
                  <a:pt x="264744" y="72999"/>
                </a:lnTo>
                <a:lnTo>
                  <a:pt x="311481" y="44573"/>
                </a:lnTo>
                <a:lnTo>
                  <a:pt x="358647" y="17386"/>
                </a:lnTo>
                <a:lnTo>
                  <a:pt x="3111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612631" y="6356701"/>
            <a:ext cx="356235" cy="165100"/>
          </a:xfrm>
          <a:custGeom>
            <a:avLst/>
            <a:gdLst/>
            <a:ahLst/>
            <a:cxnLst/>
            <a:rect l="l" t="t" r="r" b="b"/>
            <a:pathLst>
              <a:path w="356234" h="165100">
                <a:moveTo>
                  <a:pt x="305739" y="0"/>
                </a:moveTo>
                <a:lnTo>
                  <a:pt x="229102" y="33658"/>
                </a:lnTo>
                <a:lnTo>
                  <a:pt x="141121" y="74939"/>
                </a:lnTo>
                <a:lnTo>
                  <a:pt x="67818" y="111836"/>
                </a:lnTo>
                <a:lnTo>
                  <a:pt x="10109" y="142963"/>
                </a:lnTo>
                <a:lnTo>
                  <a:pt x="6692" y="144779"/>
                </a:lnTo>
                <a:lnTo>
                  <a:pt x="3378" y="146761"/>
                </a:lnTo>
                <a:lnTo>
                  <a:pt x="0" y="148628"/>
                </a:lnTo>
                <a:lnTo>
                  <a:pt x="49504" y="164972"/>
                </a:lnTo>
                <a:lnTo>
                  <a:pt x="85864" y="145072"/>
                </a:lnTo>
                <a:lnTo>
                  <a:pt x="157559" y="108379"/>
                </a:lnTo>
                <a:lnTo>
                  <a:pt x="229839" y="73726"/>
                </a:lnTo>
                <a:lnTo>
                  <a:pt x="316725" y="34416"/>
                </a:lnTo>
                <a:lnTo>
                  <a:pt x="355663" y="18275"/>
                </a:lnTo>
                <a:lnTo>
                  <a:pt x="3057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987868" y="6802851"/>
            <a:ext cx="269240" cy="433070"/>
          </a:xfrm>
          <a:custGeom>
            <a:avLst/>
            <a:gdLst/>
            <a:ahLst/>
            <a:cxnLst/>
            <a:rect l="l" t="t" r="r" b="b"/>
            <a:pathLst>
              <a:path w="269240" h="433070">
                <a:moveTo>
                  <a:pt x="216928" y="0"/>
                </a:moveTo>
                <a:lnTo>
                  <a:pt x="188397" y="30835"/>
                </a:lnTo>
                <a:lnTo>
                  <a:pt x="161070" y="63001"/>
                </a:lnTo>
                <a:lnTo>
                  <a:pt x="135139" y="96572"/>
                </a:lnTo>
                <a:lnTo>
                  <a:pt x="110794" y="131622"/>
                </a:lnTo>
                <a:lnTo>
                  <a:pt x="85743" y="172360"/>
                </a:lnTo>
                <a:lnTo>
                  <a:pt x="63311" y="214929"/>
                </a:lnTo>
                <a:lnTo>
                  <a:pt x="43732" y="259140"/>
                </a:lnTo>
                <a:lnTo>
                  <a:pt x="27239" y="304800"/>
                </a:lnTo>
                <a:lnTo>
                  <a:pt x="14065" y="351720"/>
                </a:lnTo>
                <a:lnTo>
                  <a:pt x="4445" y="399707"/>
                </a:lnTo>
                <a:lnTo>
                  <a:pt x="0" y="432498"/>
                </a:lnTo>
                <a:lnTo>
                  <a:pt x="44704" y="425208"/>
                </a:lnTo>
                <a:lnTo>
                  <a:pt x="45504" y="419036"/>
                </a:lnTo>
                <a:lnTo>
                  <a:pt x="46151" y="412800"/>
                </a:lnTo>
                <a:lnTo>
                  <a:pt x="47129" y="406654"/>
                </a:lnTo>
                <a:lnTo>
                  <a:pt x="58117" y="352885"/>
                </a:lnTo>
                <a:lnTo>
                  <a:pt x="73824" y="300544"/>
                </a:lnTo>
                <a:lnTo>
                  <a:pt x="93919" y="249878"/>
                </a:lnTo>
                <a:lnTo>
                  <a:pt x="118074" y="201133"/>
                </a:lnTo>
                <a:lnTo>
                  <a:pt x="145961" y="154559"/>
                </a:lnTo>
                <a:lnTo>
                  <a:pt x="173615" y="114820"/>
                </a:lnTo>
                <a:lnTo>
                  <a:pt x="203493" y="76873"/>
                </a:lnTo>
                <a:lnTo>
                  <a:pt x="235316" y="40630"/>
                </a:lnTo>
                <a:lnTo>
                  <a:pt x="268808" y="6007"/>
                </a:lnTo>
                <a:lnTo>
                  <a:pt x="2169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562625" y="745093"/>
            <a:ext cx="956814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90">
              <a:lnSpc>
                <a:spcPct val="100000"/>
              </a:lnSpc>
            </a:pPr>
            <a:r>
              <a:rPr lang="ru-RU" sz="2000" spc="-105" dirty="0" smtClean="0">
                <a:latin typeface="Calibri" panose="020F0502020204030204" pitchFamily="34" charset="0"/>
              </a:rPr>
              <a:t>НОРМАТИВНО-РАЗРЕШИТЕЛЬНАЯ ДОКУМЕНТАЦИЯ</a:t>
            </a:r>
            <a:endParaRPr sz="2000" spc="185" dirty="0">
              <a:latin typeface="Calibri" panose="020F0502020204030204" pitchFamily="34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84492" y="1190625"/>
            <a:ext cx="5448300" cy="0"/>
          </a:xfrm>
          <a:custGeom>
            <a:avLst/>
            <a:gdLst/>
            <a:ahLst/>
            <a:cxnLst/>
            <a:rect l="l" t="t" r="r" b="b"/>
            <a:pathLst>
              <a:path w="5448300">
                <a:moveTo>
                  <a:pt x="5448007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72BC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07248" y="3603267"/>
            <a:ext cx="6682105" cy="0"/>
          </a:xfrm>
          <a:custGeom>
            <a:avLst/>
            <a:gdLst/>
            <a:ahLst/>
            <a:cxnLst/>
            <a:rect l="l" t="t" r="r" b="b"/>
            <a:pathLst>
              <a:path w="6682105">
                <a:moveTo>
                  <a:pt x="668157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72BC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842792" y="6950567"/>
            <a:ext cx="2387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370"/>
              </a:lnSpc>
            </a:pPr>
            <a:fld id="{81D60167-4931-47E6-BA6A-407CBD079E47}" type="slidenum">
              <a:rPr sz="2400" spc="240" dirty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6</a:t>
            </a:fld>
            <a:endParaRPr sz="2400" dirty="0">
              <a:latin typeface="Calibri" panose="020F0502020204030204" pitchFamily="34" charset="0"/>
              <a:cs typeface="Calibri"/>
            </a:endParaRPr>
          </a:p>
        </p:txBody>
      </p:sp>
      <p:pic>
        <p:nvPicPr>
          <p:cNvPr id="43" name="Picture 2" descr="C:\Users\ggarmai\Desktop\2016-03-14_0849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98356"/>
            <a:ext cx="1339850" cy="109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607248" y="1343025"/>
            <a:ext cx="668210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spc="25" dirty="0">
                <a:solidFill>
                  <a:srgbClr val="0072BC"/>
                </a:solidFill>
                <a:latin typeface="Calibri" panose="020F0502020204030204" pitchFamily="34" charset="0"/>
                <a:cs typeface="Cambria"/>
              </a:rPr>
              <a:t>Модификатор </a:t>
            </a:r>
            <a:r>
              <a:rPr lang="ru-RU" sz="1700" b="1" spc="25" dirty="0" smtClean="0">
                <a:solidFill>
                  <a:srgbClr val="0072BC"/>
                </a:solidFill>
                <a:latin typeface="Calibri" panose="020F0502020204030204" pitchFamily="34" charset="0"/>
                <a:cs typeface="Cambria"/>
              </a:rPr>
              <a:t>УНИРЕМ выпускается </a:t>
            </a:r>
            <a:r>
              <a:rPr lang="ru-RU" sz="1700" b="1" spc="25" dirty="0">
                <a:solidFill>
                  <a:srgbClr val="0072BC"/>
                </a:solidFill>
                <a:latin typeface="Calibri" panose="020F0502020204030204" pitchFamily="34" charset="0"/>
                <a:cs typeface="Cambria"/>
              </a:rPr>
              <a:t>в </a:t>
            </a:r>
            <a:r>
              <a:rPr lang="ru-RU" sz="1700" b="1" spc="25" dirty="0" smtClean="0">
                <a:solidFill>
                  <a:srgbClr val="0072BC"/>
                </a:solidFill>
                <a:latin typeface="Calibri" panose="020F0502020204030204" pitchFamily="34" charset="0"/>
                <a:cs typeface="Cambria"/>
              </a:rPr>
              <a:t>соответствии с: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spc="25" dirty="0" smtClean="0">
                <a:latin typeface="Calibri" panose="020F0502020204030204" pitchFamily="34" charset="0"/>
                <a:cs typeface="Cambria"/>
              </a:rPr>
              <a:t>ГОСТ Р 55419-2013 -  «Материал </a:t>
            </a:r>
            <a:r>
              <a:rPr lang="ru-RU" sz="1700" spc="25" dirty="0">
                <a:latin typeface="Calibri" panose="020F0502020204030204" pitchFamily="34" charset="0"/>
                <a:cs typeface="Cambria"/>
              </a:rPr>
              <a:t>композиционный на основе активного резинового порошка, модифицирующий асфальтобетонные смеси. Технические требования и методы </a:t>
            </a:r>
            <a:r>
              <a:rPr lang="ru-RU" sz="1700" spc="25" dirty="0" smtClean="0">
                <a:latin typeface="Calibri" panose="020F0502020204030204" pitchFamily="34" charset="0"/>
                <a:cs typeface="Cambria"/>
              </a:rPr>
              <a:t>испытаний»;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spc="25" dirty="0" smtClean="0">
                <a:latin typeface="Calibri" panose="020F0502020204030204" pitchFamily="34" charset="0"/>
                <a:cs typeface="Cambria"/>
              </a:rPr>
              <a:t>СТО 44419355-001-2015 </a:t>
            </a:r>
            <a:r>
              <a:rPr lang="ru-RU" sz="1700" spc="25" dirty="0">
                <a:latin typeface="Calibri" panose="020F0502020204030204" pitchFamily="34" charset="0"/>
                <a:cs typeface="Cambria"/>
              </a:rPr>
              <a:t>– «Материал композиционный УНИРЕМ на основе активного резинового порошка. Технические </a:t>
            </a:r>
            <a:r>
              <a:rPr lang="ru-RU" sz="1700" spc="25" dirty="0" smtClean="0">
                <a:latin typeface="Calibri" panose="020F0502020204030204" pitchFamily="34" charset="0"/>
                <a:cs typeface="Cambria"/>
              </a:rPr>
              <a:t>условия»;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95682" y="5396032"/>
            <a:ext cx="6682105" cy="1661993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700" spc="25" dirty="0">
                <a:solidFill>
                  <a:srgbClr val="0072BC"/>
                </a:solidFill>
                <a:latin typeface="Calibri" panose="020F0502020204030204" pitchFamily="34" charset="0"/>
                <a:cs typeface="Cambria"/>
              </a:rPr>
              <a:t>Все стандарты организации адаптированы к европейским требованиям, к требованиям методологии «</a:t>
            </a:r>
            <a:r>
              <a:rPr lang="ru-RU" sz="1700" spc="25" dirty="0" err="1">
                <a:solidFill>
                  <a:srgbClr val="0072BC"/>
                </a:solidFill>
                <a:latin typeface="Calibri" panose="020F0502020204030204" pitchFamily="34" charset="0"/>
                <a:cs typeface="Cambria"/>
              </a:rPr>
              <a:t>Superpave</a:t>
            </a:r>
            <a:r>
              <a:rPr lang="ru-RU" sz="1700" spc="25" dirty="0" smtClean="0">
                <a:solidFill>
                  <a:srgbClr val="0072BC"/>
                </a:solidFill>
                <a:latin typeface="Calibri" panose="020F0502020204030204" pitchFamily="34" charset="0"/>
                <a:cs typeface="Cambria"/>
              </a:rPr>
              <a:t>»,  согласованы с ФДА «Росавтодор» и ГК </a:t>
            </a:r>
            <a:r>
              <a:rPr lang="ru-RU" sz="1700" spc="25" dirty="0">
                <a:solidFill>
                  <a:srgbClr val="0072BC"/>
                </a:solidFill>
                <a:latin typeface="Calibri" panose="020F0502020204030204" pitchFamily="34" charset="0"/>
                <a:cs typeface="Cambria"/>
              </a:rPr>
              <a:t>«Автодор».</a:t>
            </a:r>
          </a:p>
          <a:p>
            <a:pPr algn="just"/>
            <a:r>
              <a:rPr lang="ru-RU" sz="1700" spc="25" dirty="0" smtClean="0">
                <a:solidFill>
                  <a:srgbClr val="0072BC"/>
                </a:solidFill>
                <a:latin typeface="Calibri" panose="020F0502020204030204" pitchFamily="34" charset="0"/>
                <a:cs typeface="Cambria"/>
              </a:rPr>
              <a:t>Сведения </a:t>
            </a:r>
            <a:r>
              <a:rPr lang="ru-RU" sz="1700" spc="25" dirty="0">
                <a:solidFill>
                  <a:srgbClr val="0072BC"/>
                </a:solidFill>
                <a:latin typeface="Calibri" panose="020F0502020204030204" pitchFamily="34" charset="0"/>
                <a:cs typeface="Cambria"/>
              </a:rPr>
              <a:t>о модификаторе размещены в «Каталоге эффективных технологий, новых материалов и современного оборудования дорожного хозяйства» ФДА «РОСАВТОДОР».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95682" y="3653611"/>
            <a:ext cx="668210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spc="25" dirty="0">
                <a:solidFill>
                  <a:srgbClr val="0072BC"/>
                </a:solidFill>
                <a:latin typeface="Calibri" panose="020F0502020204030204" pitchFamily="34" charset="0"/>
                <a:cs typeface="Cambria"/>
              </a:rPr>
              <a:t>Модификатор УНИРЕМ может применяться </a:t>
            </a:r>
            <a:r>
              <a:rPr lang="ru-RU" sz="1700" b="1" spc="25" dirty="0" smtClean="0">
                <a:solidFill>
                  <a:srgbClr val="0072BC"/>
                </a:solidFill>
                <a:latin typeface="Calibri" panose="020F0502020204030204" pitchFamily="34" charset="0"/>
                <a:cs typeface="Cambria"/>
              </a:rPr>
              <a:t>для: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spc="25" dirty="0" smtClean="0">
                <a:latin typeface="Calibri" panose="020F0502020204030204" pitchFamily="34" charset="0"/>
                <a:cs typeface="Cambria"/>
              </a:rPr>
              <a:t>Приготовления </a:t>
            </a:r>
            <a:r>
              <a:rPr lang="ru-RU" sz="1700" spc="25" dirty="0">
                <a:latin typeface="Calibri" panose="020F0502020204030204" pitchFamily="34" charset="0"/>
                <a:cs typeface="Cambria"/>
              </a:rPr>
              <a:t>смесей асфальтобетонных для устройства верхних и нижних слоев покрытий автомобильных дорог </a:t>
            </a:r>
            <a:r>
              <a:rPr lang="ru-RU" sz="1700" spc="25" dirty="0" smtClean="0">
                <a:latin typeface="Calibri" panose="020F0502020204030204" pitchFamily="34" charset="0"/>
                <a:cs typeface="Cambria"/>
              </a:rPr>
              <a:t>по </a:t>
            </a:r>
            <a:r>
              <a:rPr lang="ru-RU" sz="1700" spc="25" dirty="0">
                <a:latin typeface="Calibri" panose="020F0502020204030204" pitchFamily="34" charset="0"/>
                <a:cs typeface="Cambria"/>
              </a:rPr>
              <a:t>СТО </a:t>
            </a:r>
            <a:r>
              <a:rPr lang="ru-RU" sz="1700" spc="25" dirty="0" smtClean="0">
                <a:latin typeface="Calibri" panose="020F0502020204030204" pitchFamily="34" charset="0"/>
                <a:cs typeface="Cambria"/>
              </a:rPr>
              <a:t>44419355-002-2015;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spc="25" dirty="0">
                <a:latin typeface="Calibri" panose="020F0502020204030204" pitchFamily="34" charset="0"/>
                <a:cs typeface="Cambria"/>
              </a:rPr>
              <a:t>Приготовления </a:t>
            </a:r>
            <a:r>
              <a:rPr lang="ru-RU" sz="1700" spc="25" dirty="0" smtClean="0">
                <a:latin typeface="Calibri" panose="020F0502020204030204" pitchFamily="34" charset="0"/>
                <a:cs typeface="Cambria"/>
              </a:rPr>
              <a:t>щебёночно-мастичного асфальтобетона по </a:t>
            </a:r>
            <a:r>
              <a:rPr lang="ru-RU" sz="1700" spc="25" dirty="0">
                <a:latin typeface="Calibri" panose="020F0502020204030204" pitchFamily="34" charset="0"/>
                <a:cs typeface="Cambria"/>
              </a:rPr>
              <a:t>СТО </a:t>
            </a:r>
            <a:r>
              <a:rPr lang="ru-RU" sz="1700" spc="25" dirty="0" smtClean="0">
                <a:latin typeface="Calibri" panose="020F0502020204030204" pitchFamily="34" charset="0"/>
                <a:cs typeface="Cambria"/>
              </a:rPr>
              <a:t>44419355-003-2015;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0" t="11573" r="42325" b="4198"/>
          <a:stretch/>
        </p:blipFill>
        <p:spPr bwMode="auto">
          <a:xfrm>
            <a:off x="7808864" y="1546225"/>
            <a:ext cx="2348888" cy="329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03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3657" y="12"/>
            <a:ext cx="2715831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36163" y="5431603"/>
            <a:ext cx="3355975" cy="2128520"/>
          </a:xfrm>
          <a:custGeom>
            <a:avLst/>
            <a:gdLst/>
            <a:ahLst/>
            <a:cxnLst/>
            <a:rect l="l" t="t" r="r" b="b"/>
            <a:pathLst>
              <a:path w="3355975" h="2128520">
                <a:moveTo>
                  <a:pt x="3308292" y="0"/>
                </a:moveTo>
                <a:lnTo>
                  <a:pt x="3249342" y="1106"/>
                </a:lnTo>
                <a:lnTo>
                  <a:pt x="3188662" y="3597"/>
                </a:lnTo>
                <a:lnTo>
                  <a:pt x="3126948" y="7183"/>
                </a:lnTo>
                <a:lnTo>
                  <a:pt x="3003198" y="16480"/>
                </a:lnTo>
                <a:lnTo>
                  <a:pt x="3003198" y="271737"/>
                </a:lnTo>
                <a:lnTo>
                  <a:pt x="3002754" y="271737"/>
                </a:lnTo>
                <a:lnTo>
                  <a:pt x="2974980" y="339187"/>
                </a:lnTo>
                <a:lnTo>
                  <a:pt x="2945001" y="368891"/>
                </a:lnTo>
                <a:lnTo>
                  <a:pt x="2906788" y="396012"/>
                </a:lnTo>
                <a:lnTo>
                  <a:pt x="2862215" y="420625"/>
                </a:lnTo>
                <a:lnTo>
                  <a:pt x="2813153" y="442803"/>
                </a:lnTo>
                <a:lnTo>
                  <a:pt x="2761474" y="462619"/>
                </a:lnTo>
                <a:lnTo>
                  <a:pt x="2709049" y="480148"/>
                </a:lnTo>
                <a:lnTo>
                  <a:pt x="2657751" y="495464"/>
                </a:lnTo>
                <a:lnTo>
                  <a:pt x="2609450" y="508639"/>
                </a:lnTo>
                <a:lnTo>
                  <a:pt x="2501256" y="536063"/>
                </a:lnTo>
                <a:lnTo>
                  <a:pt x="2355787" y="576746"/>
                </a:lnTo>
                <a:lnTo>
                  <a:pt x="2211029" y="619607"/>
                </a:lnTo>
                <a:lnTo>
                  <a:pt x="2018811" y="679385"/>
                </a:lnTo>
                <a:lnTo>
                  <a:pt x="1443843" y="867257"/>
                </a:lnTo>
                <a:lnTo>
                  <a:pt x="1396150" y="884100"/>
                </a:lnTo>
                <a:lnTo>
                  <a:pt x="1348497" y="901728"/>
                </a:lnTo>
                <a:lnTo>
                  <a:pt x="1300922" y="920088"/>
                </a:lnTo>
                <a:lnTo>
                  <a:pt x="1253459" y="939127"/>
                </a:lnTo>
                <a:lnTo>
                  <a:pt x="1206145" y="958793"/>
                </a:lnTo>
                <a:lnTo>
                  <a:pt x="1159014" y="979032"/>
                </a:lnTo>
                <a:lnTo>
                  <a:pt x="1112103" y="999793"/>
                </a:lnTo>
                <a:lnTo>
                  <a:pt x="1065446" y="1021021"/>
                </a:lnTo>
                <a:lnTo>
                  <a:pt x="1019081" y="1042665"/>
                </a:lnTo>
                <a:lnTo>
                  <a:pt x="973042" y="1064672"/>
                </a:lnTo>
                <a:lnTo>
                  <a:pt x="927365" y="1086988"/>
                </a:lnTo>
                <a:lnTo>
                  <a:pt x="837239" y="1132340"/>
                </a:lnTo>
                <a:lnTo>
                  <a:pt x="793693" y="1155096"/>
                </a:lnTo>
                <a:lnTo>
                  <a:pt x="750508" y="1178598"/>
                </a:lnTo>
                <a:lnTo>
                  <a:pt x="707752" y="1202900"/>
                </a:lnTo>
                <a:lnTo>
                  <a:pt x="665493" y="1228053"/>
                </a:lnTo>
                <a:lnTo>
                  <a:pt x="623798" y="1254111"/>
                </a:lnTo>
                <a:lnTo>
                  <a:pt x="582736" y="1281125"/>
                </a:lnTo>
                <a:lnTo>
                  <a:pt x="542374" y="1309148"/>
                </a:lnTo>
                <a:lnTo>
                  <a:pt x="502781" y="1338233"/>
                </a:lnTo>
                <a:lnTo>
                  <a:pt x="464022" y="1368431"/>
                </a:lnTo>
                <a:lnTo>
                  <a:pt x="426168" y="1399795"/>
                </a:lnTo>
                <a:lnTo>
                  <a:pt x="389284" y="1432378"/>
                </a:lnTo>
                <a:lnTo>
                  <a:pt x="352272" y="1467269"/>
                </a:lnTo>
                <a:lnTo>
                  <a:pt x="316127" y="1503636"/>
                </a:lnTo>
                <a:lnTo>
                  <a:pt x="281025" y="1541428"/>
                </a:lnTo>
                <a:lnTo>
                  <a:pt x="247140" y="1580589"/>
                </a:lnTo>
                <a:lnTo>
                  <a:pt x="214650" y="1621068"/>
                </a:lnTo>
                <a:lnTo>
                  <a:pt x="183729" y="1662812"/>
                </a:lnTo>
                <a:lnTo>
                  <a:pt x="154553" y="1705766"/>
                </a:lnTo>
                <a:lnTo>
                  <a:pt x="127299" y="1749878"/>
                </a:lnTo>
                <a:lnTo>
                  <a:pt x="102079" y="1795220"/>
                </a:lnTo>
                <a:lnTo>
                  <a:pt x="79255" y="1841364"/>
                </a:lnTo>
                <a:lnTo>
                  <a:pt x="58817" y="1888632"/>
                </a:lnTo>
                <a:lnTo>
                  <a:pt x="41003" y="1936845"/>
                </a:lnTo>
                <a:lnTo>
                  <a:pt x="25988" y="1985950"/>
                </a:lnTo>
                <a:lnTo>
                  <a:pt x="13949" y="2035894"/>
                </a:lnTo>
                <a:lnTo>
                  <a:pt x="5464" y="2083575"/>
                </a:lnTo>
                <a:lnTo>
                  <a:pt x="0" y="2128401"/>
                </a:lnTo>
                <a:lnTo>
                  <a:pt x="1589038" y="2128401"/>
                </a:lnTo>
                <a:lnTo>
                  <a:pt x="1583351" y="2124646"/>
                </a:lnTo>
                <a:lnTo>
                  <a:pt x="1541107" y="2095882"/>
                </a:lnTo>
                <a:lnTo>
                  <a:pt x="1500424" y="2067245"/>
                </a:lnTo>
                <a:lnTo>
                  <a:pt x="1461412" y="2038769"/>
                </a:lnTo>
                <a:lnTo>
                  <a:pt x="1424180" y="2010487"/>
                </a:lnTo>
                <a:lnTo>
                  <a:pt x="1388835" y="1982433"/>
                </a:lnTo>
                <a:lnTo>
                  <a:pt x="1355487" y="1954639"/>
                </a:lnTo>
                <a:lnTo>
                  <a:pt x="1324244" y="1927140"/>
                </a:lnTo>
                <a:lnTo>
                  <a:pt x="1295215" y="1899968"/>
                </a:lnTo>
                <a:lnTo>
                  <a:pt x="1244235" y="1846739"/>
                </a:lnTo>
                <a:lnTo>
                  <a:pt x="1203333" y="1795095"/>
                </a:lnTo>
                <a:lnTo>
                  <a:pt x="1170253" y="1739387"/>
                </a:lnTo>
                <a:lnTo>
                  <a:pt x="1147206" y="1678876"/>
                </a:lnTo>
                <a:lnTo>
                  <a:pt x="1137663" y="1619821"/>
                </a:lnTo>
                <a:lnTo>
                  <a:pt x="1137709" y="1590843"/>
                </a:lnTo>
                <a:lnTo>
                  <a:pt x="1146947" y="1533991"/>
                </a:lnTo>
                <a:lnTo>
                  <a:pt x="1167724" y="1478621"/>
                </a:lnTo>
                <a:lnTo>
                  <a:pt x="1199252" y="1424743"/>
                </a:lnTo>
                <a:lnTo>
                  <a:pt x="1240748" y="1372368"/>
                </a:lnTo>
                <a:lnTo>
                  <a:pt x="1291423" y="1321504"/>
                </a:lnTo>
                <a:lnTo>
                  <a:pt x="1350494" y="1272163"/>
                </a:lnTo>
                <a:lnTo>
                  <a:pt x="1382931" y="1248067"/>
                </a:lnTo>
                <a:lnTo>
                  <a:pt x="1417173" y="1224355"/>
                </a:lnTo>
                <a:lnTo>
                  <a:pt x="1453120" y="1201029"/>
                </a:lnTo>
                <a:lnTo>
                  <a:pt x="1490674" y="1178091"/>
                </a:lnTo>
                <a:lnTo>
                  <a:pt x="1529738" y="1155540"/>
                </a:lnTo>
                <a:lnTo>
                  <a:pt x="1570213" y="1133379"/>
                </a:lnTo>
                <a:lnTo>
                  <a:pt x="1612000" y="1111609"/>
                </a:lnTo>
                <a:lnTo>
                  <a:pt x="1655002" y="1090231"/>
                </a:lnTo>
                <a:lnTo>
                  <a:pt x="1699119" y="1069246"/>
                </a:lnTo>
                <a:lnTo>
                  <a:pt x="1744255" y="1048657"/>
                </a:lnTo>
                <a:lnTo>
                  <a:pt x="1790311" y="1028463"/>
                </a:lnTo>
                <a:lnTo>
                  <a:pt x="1837188" y="1008666"/>
                </a:lnTo>
                <a:lnTo>
                  <a:pt x="1884788" y="989268"/>
                </a:lnTo>
                <a:lnTo>
                  <a:pt x="1933013" y="970270"/>
                </a:lnTo>
                <a:lnTo>
                  <a:pt x="1981765" y="951673"/>
                </a:lnTo>
                <a:lnTo>
                  <a:pt x="2030945" y="933479"/>
                </a:lnTo>
                <a:lnTo>
                  <a:pt x="2130199" y="898302"/>
                </a:lnTo>
                <a:lnTo>
                  <a:pt x="2229987" y="864750"/>
                </a:lnTo>
                <a:lnTo>
                  <a:pt x="2329524" y="832833"/>
                </a:lnTo>
                <a:lnTo>
                  <a:pt x="2476639" y="788047"/>
                </a:lnTo>
                <a:lnTo>
                  <a:pt x="2708306" y="721164"/>
                </a:lnTo>
                <a:lnTo>
                  <a:pt x="2793309" y="695516"/>
                </a:lnTo>
                <a:lnTo>
                  <a:pt x="2873852" y="670059"/>
                </a:lnTo>
                <a:lnTo>
                  <a:pt x="2950009" y="644799"/>
                </a:lnTo>
                <a:lnTo>
                  <a:pt x="3021855" y="619741"/>
                </a:lnTo>
                <a:lnTo>
                  <a:pt x="3089464" y="594890"/>
                </a:lnTo>
                <a:lnTo>
                  <a:pt x="3152910" y="570253"/>
                </a:lnTo>
                <a:lnTo>
                  <a:pt x="3212267" y="545836"/>
                </a:lnTo>
                <a:lnTo>
                  <a:pt x="3267611" y="521644"/>
                </a:lnTo>
                <a:lnTo>
                  <a:pt x="3319014" y="497683"/>
                </a:lnTo>
                <a:lnTo>
                  <a:pt x="3355839" y="479304"/>
                </a:lnTo>
                <a:lnTo>
                  <a:pt x="3355839" y="477"/>
                </a:lnTo>
                <a:lnTo>
                  <a:pt x="3308292" y="0"/>
                </a:lnTo>
                <a:close/>
              </a:path>
            </a:pathLst>
          </a:custGeom>
          <a:solidFill>
            <a:srgbClr val="192F5B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77787" y="5471089"/>
            <a:ext cx="3314700" cy="2089150"/>
          </a:xfrm>
          <a:custGeom>
            <a:avLst/>
            <a:gdLst/>
            <a:ahLst/>
            <a:cxnLst/>
            <a:rect l="l" t="t" r="r" b="b"/>
            <a:pathLst>
              <a:path w="3314700" h="2089150">
                <a:moveTo>
                  <a:pt x="3264947" y="0"/>
                </a:moveTo>
                <a:lnTo>
                  <a:pt x="3216315" y="861"/>
                </a:lnTo>
                <a:lnTo>
                  <a:pt x="3166338" y="2712"/>
                </a:lnTo>
                <a:lnTo>
                  <a:pt x="3115445" y="5383"/>
                </a:lnTo>
                <a:lnTo>
                  <a:pt x="3064066" y="8703"/>
                </a:lnTo>
                <a:lnTo>
                  <a:pt x="2961574" y="16605"/>
                </a:lnTo>
                <a:lnTo>
                  <a:pt x="2961574" y="149955"/>
                </a:lnTo>
                <a:lnTo>
                  <a:pt x="2975423" y="161103"/>
                </a:lnTo>
                <a:lnTo>
                  <a:pt x="2986288" y="173796"/>
                </a:lnTo>
                <a:lnTo>
                  <a:pt x="2994096" y="188142"/>
                </a:lnTo>
                <a:lnTo>
                  <a:pt x="2998772" y="204248"/>
                </a:lnTo>
                <a:lnTo>
                  <a:pt x="3001631" y="229141"/>
                </a:lnTo>
                <a:lnTo>
                  <a:pt x="3000207" y="253096"/>
                </a:lnTo>
                <a:lnTo>
                  <a:pt x="2979868" y="299413"/>
                </a:lnTo>
                <a:lnTo>
                  <a:pt x="2928474" y="345645"/>
                </a:lnTo>
                <a:lnTo>
                  <a:pt x="2888232" y="369493"/>
                </a:lnTo>
                <a:lnTo>
                  <a:pt x="2836745" y="394237"/>
                </a:lnTo>
                <a:lnTo>
                  <a:pt x="2772854" y="420183"/>
                </a:lnTo>
                <a:lnTo>
                  <a:pt x="2695398" y="447637"/>
                </a:lnTo>
                <a:lnTo>
                  <a:pt x="2603218" y="476904"/>
                </a:lnTo>
                <a:lnTo>
                  <a:pt x="2018593" y="651693"/>
                </a:lnTo>
                <a:lnTo>
                  <a:pt x="1809983" y="718894"/>
                </a:lnTo>
                <a:lnTo>
                  <a:pt x="1571689" y="799781"/>
                </a:lnTo>
                <a:lnTo>
                  <a:pt x="1299804" y="896969"/>
                </a:lnTo>
                <a:lnTo>
                  <a:pt x="1238924" y="919796"/>
                </a:lnTo>
                <a:lnTo>
                  <a:pt x="1179688" y="943071"/>
                </a:lnTo>
                <a:lnTo>
                  <a:pt x="1122083" y="966775"/>
                </a:lnTo>
                <a:lnTo>
                  <a:pt x="1066093" y="990894"/>
                </a:lnTo>
                <a:lnTo>
                  <a:pt x="1011705" y="1015409"/>
                </a:lnTo>
                <a:lnTo>
                  <a:pt x="958904" y="1040303"/>
                </a:lnTo>
                <a:lnTo>
                  <a:pt x="907675" y="1065560"/>
                </a:lnTo>
                <a:lnTo>
                  <a:pt x="858003" y="1091163"/>
                </a:lnTo>
                <a:lnTo>
                  <a:pt x="809875" y="1117094"/>
                </a:lnTo>
                <a:lnTo>
                  <a:pt x="763275" y="1143337"/>
                </a:lnTo>
                <a:lnTo>
                  <a:pt x="718190" y="1169875"/>
                </a:lnTo>
                <a:lnTo>
                  <a:pt x="674604" y="1196691"/>
                </a:lnTo>
                <a:lnTo>
                  <a:pt x="632502" y="1223767"/>
                </a:lnTo>
                <a:lnTo>
                  <a:pt x="591872" y="1251087"/>
                </a:lnTo>
                <a:lnTo>
                  <a:pt x="552697" y="1278634"/>
                </a:lnTo>
                <a:lnTo>
                  <a:pt x="514963" y="1306391"/>
                </a:lnTo>
                <a:lnTo>
                  <a:pt x="478657" y="1334341"/>
                </a:lnTo>
                <a:lnTo>
                  <a:pt x="443762" y="1362467"/>
                </a:lnTo>
                <a:lnTo>
                  <a:pt x="410266" y="1390751"/>
                </a:lnTo>
                <a:lnTo>
                  <a:pt x="378152" y="1419178"/>
                </a:lnTo>
                <a:lnTo>
                  <a:pt x="347407" y="1447730"/>
                </a:lnTo>
                <a:lnTo>
                  <a:pt x="318017" y="1476390"/>
                </a:lnTo>
                <a:lnTo>
                  <a:pt x="289965" y="1505141"/>
                </a:lnTo>
                <a:lnTo>
                  <a:pt x="263239" y="1533966"/>
                </a:lnTo>
                <a:lnTo>
                  <a:pt x="237824" y="1562849"/>
                </a:lnTo>
                <a:lnTo>
                  <a:pt x="190866" y="1620717"/>
                </a:lnTo>
                <a:lnTo>
                  <a:pt x="160686" y="1661973"/>
                </a:lnTo>
                <a:lnTo>
                  <a:pt x="133095" y="1703702"/>
                </a:lnTo>
                <a:lnTo>
                  <a:pt x="108067" y="1745997"/>
                </a:lnTo>
                <a:lnTo>
                  <a:pt x="85577" y="1788954"/>
                </a:lnTo>
                <a:lnTo>
                  <a:pt x="65600" y="1832667"/>
                </a:lnTo>
                <a:lnTo>
                  <a:pt x="48109" y="1877230"/>
                </a:lnTo>
                <a:lnTo>
                  <a:pt x="33079" y="1922737"/>
                </a:lnTo>
                <a:lnTo>
                  <a:pt x="20484" y="1969284"/>
                </a:lnTo>
                <a:lnTo>
                  <a:pt x="10298" y="2016965"/>
                </a:lnTo>
                <a:lnTo>
                  <a:pt x="2497" y="2065874"/>
                </a:lnTo>
                <a:lnTo>
                  <a:pt x="0" y="2088915"/>
                </a:lnTo>
                <a:lnTo>
                  <a:pt x="1477237" y="2088915"/>
                </a:lnTo>
                <a:lnTo>
                  <a:pt x="1435728" y="2059666"/>
                </a:lnTo>
                <a:lnTo>
                  <a:pt x="1396359" y="2030896"/>
                </a:lnTo>
                <a:lnTo>
                  <a:pt x="1359224" y="2002672"/>
                </a:lnTo>
                <a:lnTo>
                  <a:pt x="1324329" y="1974997"/>
                </a:lnTo>
                <a:lnTo>
                  <a:pt x="1291676" y="1947874"/>
                </a:lnTo>
                <a:lnTo>
                  <a:pt x="1261269" y="1921306"/>
                </a:lnTo>
                <a:lnTo>
                  <a:pt x="1233112" y="1895294"/>
                </a:lnTo>
                <a:lnTo>
                  <a:pt x="1183563" y="1844952"/>
                </a:lnTo>
                <a:lnTo>
                  <a:pt x="1143059" y="1796871"/>
                </a:lnTo>
                <a:lnTo>
                  <a:pt x="1111628" y="1751070"/>
                </a:lnTo>
                <a:lnTo>
                  <a:pt x="1085307" y="1700324"/>
                </a:lnTo>
                <a:lnTo>
                  <a:pt x="1067369" y="1649496"/>
                </a:lnTo>
                <a:lnTo>
                  <a:pt x="1057823" y="1598662"/>
                </a:lnTo>
                <a:lnTo>
                  <a:pt x="1056675" y="1547899"/>
                </a:lnTo>
                <a:lnTo>
                  <a:pt x="1063931" y="1497283"/>
                </a:lnTo>
                <a:lnTo>
                  <a:pt x="1079599" y="1446892"/>
                </a:lnTo>
                <a:lnTo>
                  <a:pt x="1112196" y="1382428"/>
                </a:lnTo>
                <a:lnTo>
                  <a:pt x="1133666" y="1350566"/>
                </a:lnTo>
                <a:lnTo>
                  <a:pt x="1158610" y="1318931"/>
                </a:lnTo>
                <a:lnTo>
                  <a:pt x="1187047" y="1287507"/>
                </a:lnTo>
                <a:lnTo>
                  <a:pt x="1218998" y="1256278"/>
                </a:lnTo>
                <a:lnTo>
                  <a:pt x="1254481" y="1225231"/>
                </a:lnTo>
                <a:lnTo>
                  <a:pt x="1293516" y="1194349"/>
                </a:lnTo>
                <a:lnTo>
                  <a:pt x="1336124" y="1163617"/>
                </a:lnTo>
                <a:lnTo>
                  <a:pt x="1382323" y="1133020"/>
                </a:lnTo>
                <a:lnTo>
                  <a:pt x="1432133" y="1102543"/>
                </a:lnTo>
                <a:lnTo>
                  <a:pt x="1485574" y="1072170"/>
                </a:lnTo>
                <a:lnTo>
                  <a:pt x="1542665" y="1041887"/>
                </a:lnTo>
                <a:lnTo>
                  <a:pt x="1603425" y="1011677"/>
                </a:lnTo>
                <a:lnTo>
                  <a:pt x="1667876" y="981526"/>
                </a:lnTo>
                <a:lnTo>
                  <a:pt x="1704453" y="965168"/>
                </a:lnTo>
                <a:lnTo>
                  <a:pt x="1742137" y="948831"/>
                </a:lnTo>
                <a:lnTo>
                  <a:pt x="1780943" y="932511"/>
                </a:lnTo>
                <a:lnTo>
                  <a:pt x="1820886" y="916202"/>
                </a:lnTo>
                <a:lnTo>
                  <a:pt x="1861979" y="899900"/>
                </a:lnTo>
                <a:lnTo>
                  <a:pt x="1904239" y="883600"/>
                </a:lnTo>
                <a:lnTo>
                  <a:pt x="1992314" y="850983"/>
                </a:lnTo>
                <a:lnTo>
                  <a:pt x="2085230" y="818310"/>
                </a:lnTo>
                <a:lnTo>
                  <a:pt x="2183103" y="785542"/>
                </a:lnTo>
                <a:lnTo>
                  <a:pt x="2286052" y="752638"/>
                </a:lnTo>
                <a:lnTo>
                  <a:pt x="2450249" y="702936"/>
                </a:lnTo>
                <a:lnTo>
                  <a:pt x="2684818" y="635086"/>
                </a:lnTo>
                <a:lnTo>
                  <a:pt x="2796356" y="600606"/>
                </a:lnTo>
                <a:lnTo>
                  <a:pt x="2849520" y="583356"/>
                </a:lnTo>
                <a:lnTo>
                  <a:pt x="2900933" y="566105"/>
                </a:lnTo>
                <a:lnTo>
                  <a:pt x="2950586" y="548855"/>
                </a:lnTo>
                <a:lnTo>
                  <a:pt x="2998467" y="531611"/>
                </a:lnTo>
                <a:lnTo>
                  <a:pt x="3044568" y="514377"/>
                </a:lnTo>
                <a:lnTo>
                  <a:pt x="3088877" y="497156"/>
                </a:lnTo>
                <a:lnTo>
                  <a:pt x="3131384" y="479953"/>
                </a:lnTo>
                <a:lnTo>
                  <a:pt x="3172080" y="462770"/>
                </a:lnTo>
                <a:lnTo>
                  <a:pt x="3210953" y="445613"/>
                </a:lnTo>
                <a:lnTo>
                  <a:pt x="3247995" y="428484"/>
                </a:lnTo>
                <a:lnTo>
                  <a:pt x="3283193" y="411388"/>
                </a:lnTo>
                <a:lnTo>
                  <a:pt x="3314215" y="395518"/>
                </a:lnTo>
                <a:lnTo>
                  <a:pt x="3314215" y="373"/>
                </a:lnTo>
                <a:lnTo>
                  <a:pt x="3311802" y="299"/>
                </a:lnTo>
                <a:lnTo>
                  <a:pt x="32649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97686" y="5479717"/>
            <a:ext cx="3294379" cy="2080895"/>
          </a:xfrm>
          <a:custGeom>
            <a:avLst/>
            <a:gdLst/>
            <a:ahLst/>
            <a:cxnLst/>
            <a:rect l="l" t="t" r="r" b="b"/>
            <a:pathLst>
              <a:path w="3294379" h="2080895">
                <a:moveTo>
                  <a:pt x="3103050" y="0"/>
                </a:moveTo>
                <a:lnTo>
                  <a:pt x="3049253" y="135"/>
                </a:lnTo>
                <a:lnTo>
                  <a:pt x="2941675" y="1742"/>
                </a:lnTo>
                <a:lnTo>
                  <a:pt x="2941675" y="140058"/>
                </a:lnTo>
                <a:lnTo>
                  <a:pt x="2957674" y="149890"/>
                </a:lnTo>
                <a:lnTo>
                  <a:pt x="2970983" y="162296"/>
                </a:lnTo>
                <a:lnTo>
                  <a:pt x="2980944" y="177702"/>
                </a:lnTo>
                <a:lnTo>
                  <a:pt x="2986899" y="196535"/>
                </a:lnTo>
                <a:lnTo>
                  <a:pt x="2989822" y="225534"/>
                </a:lnTo>
                <a:lnTo>
                  <a:pt x="2987197" y="252554"/>
                </a:lnTo>
                <a:lnTo>
                  <a:pt x="2962525" y="302274"/>
                </a:lnTo>
                <a:lnTo>
                  <a:pt x="2907329" y="348927"/>
                </a:lnTo>
                <a:lnTo>
                  <a:pt x="2866550" y="372114"/>
                </a:lnTo>
                <a:lnTo>
                  <a:pt x="2816057" y="395746"/>
                </a:lnTo>
                <a:lnTo>
                  <a:pt x="2755158" y="420228"/>
                </a:lnTo>
                <a:lnTo>
                  <a:pt x="2683156" y="445964"/>
                </a:lnTo>
                <a:lnTo>
                  <a:pt x="2599359" y="473357"/>
                </a:lnTo>
                <a:lnTo>
                  <a:pt x="2052764" y="638195"/>
                </a:lnTo>
                <a:lnTo>
                  <a:pt x="1846896" y="704685"/>
                </a:lnTo>
                <a:lnTo>
                  <a:pt x="1675842" y="763104"/>
                </a:lnTo>
                <a:lnTo>
                  <a:pt x="1489633" y="830035"/>
                </a:lnTo>
                <a:lnTo>
                  <a:pt x="1287474" y="906541"/>
                </a:lnTo>
                <a:lnTo>
                  <a:pt x="1225090" y="931233"/>
                </a:lnTo>
                <a:lnTo>
                  <a:pt x="1164406" y="956223"/>
                </a:lnTo>
                <a:lnTo>
                  <a:pt x="1105410" y="981502"/>
                </a:lnTo>
                <a:lnTo>
                  <a:pt x="1048091" y="1007062"/>
                </a:lnTo>
                <a:lnTo>
                  <a:pt x="992436" y="1032896"/>
                </a:lnTo>
                <a:lnTo>
                  <a:pt x="938432" y="1058994"/>
                </a:lnTo>
                <a:lnTo>
                  <a:pt x="886069" y="1085349"/>
                </a:lnTo>
                <a:lnTo>
                  <a:pt x="835333" y="1111953"/>
                </a:lnTo>
                <a:lnTo>
                  <a:pt x="786213" y="1138798"/>
                </a:lnTo>
                <a:lnTo>
                  <a:pt x="738697" y="1165874"/>
                </a:lnTo>
                <a:lnTo>
                  <a:pt x="692771" y="1193176"/>
                </a:lnTo>
                <a:lnTo>
                  <a:pt x="648425" y="1220693"/>
                </a:lnTo>
                <a:lnTo>
                  <a:pt x="605646" y="1248419"/>
                </a:lnTo>
                <a:lnTo>
                  <a:pt x="564422" y="1276344"/>
                </a:lnTo>
                <a:lnTo>
                  <a:pt x="524741" y="1304462"/>
                </a:lnTo>
                <a:lnTo>
                  <a:pt x="486591" y="1332763"/>
                </a:lnTo>
                <a:lnTo>
                  <a:pt x="449959" y="1361240"/>
                </a:lnTo>
                <a:lnTo>
                  <a:pt x="414834" y="1389884"/>
                </a:lnTo>
                <a:lnTo>
                  <a:pt x="381204" y="1418687"/>
                </a:lnTo>
                <a:lnTo>
                  <a:pt x="349055" y="1447642"/>
                </a:lnTo>
                <a:lnTo>
                  <a:pt x="318375" y="1476742"/>
                </a:lnTo>
                <a:lnTo>
                  <a:pt x="289156" y="1505973"/>
                </a:lnTo>
                <a:lnTo>
                  <a:pt x="261382" y="1535332"/>
                </a:lnTo>
                <a:lnTo>
                  <a:pt x="235041" y="1564811"/>
                </a:lnTo>
                <a:lnTo>
                  <a:pt x="210122" y="1594400"/>
                </a:lnTo>
                <a:lnTo>
                  <a:pt x="157054" y="1664513"/>
                </a:lnTo>
                <a:lnTo>
                  <a:pt x="130031" y="1705403"/>
                </a:lnTo>
                <a:lnTo>
                  <a:pt x="105519" y="1746855"/>
                </a:lnTo>
                <a:lnTo>
                  <a:pt x="83493" y="1788961"/>
                </a:lnTo>
                <a:lnTo>
                  <a:pt x="63928" y="1831814"/>
                </a:lnTo>
                <a:lnTo>
                  <a:pt x="46799" y="1875507"/>
                </a:lnTo>
                <a:lnTo>
                  <a:pt x="32080" y="1920132"/>
                </a:lnTo>
                <a:lnTo>
                  <a:pt x="19747" y="1965782"/>
                </a:lnTo>
                <a:lnTo>
                  <a:pt x="9774" y="2012550"/>
                </a:lnTo>
                <a:lnTo>
                  <a:pt x="2136" y="2060529"/>
                </a:lnTo>
                <a:lnTo>
                  <a:pt x="0" y="2080288"/>
                </a:lnTo>
                <a:lnTo>
                  <a:pt x="1397531" y="2080288"/>
                </a:lnTo>
                <a:lnTo>
                  <a:pt x="1388007" y="2073024"/>
                </a:lnTo>
                <a:lnTo>
                  <a:pt x="1350122" y="2042973"/>
                </a:lnTo>
                <a:lnTo>
                  <a:pt x="1314444" y="2013481"/>
                </a:lnTo>
                <a:lnTo>
                  <a:pt x="1280954" y="1984562"/>
                </a:lnTo>
                <a:lnTo>
                  <a:pt x="1249632" y="1956232"/>
                </a:lnTo>
                <a:lnTo>
                  <a:pt x="1220460" y="1928505"/>
                </a:lnTo>
                <a:lnTo>
                  <a:pt x="1193417" y="1901398"/>
                </a:lnTo>
                <a:lnTo>
                  <a:pt x="1145643" y="1849103"/>
                </a:lnTo>
                <a:lnTo>
                  <a:pt x="1106155" y="1799468"/>
                </a:lnTo>
                <a:lnTo>
                  <a:pt x="1074800" y="1752615"/>
                </a:lnTo>
                <a:lnTo>
                  <a:pt x="1050474" y="1706740"/>
                </a:lnTo>
                <a:lnTo>
                  <a:pt x="1032656" y="1660753"/>
                </a:lnTo>
                <a:lnTo>
                  <a:pt x="1021353" y="1614706"/>
                </a:lnTo>
                <a:lnTo>
                  <a:pt x="1016569" y="1568654"/>
                </a:lnTo>
                <a:lnTo>
                  <a:pt x="1018309" y="1522648"/>
                </a:lnTo>
                <a:lnTo>
                  <a:pt x="1026581" y="1476740"/>
                </a:lnTo>
                <a:lnTo>
                  <a:pt x="1041386" y="1430988"/>
                </a:lnTo>
                <a:lnTo>
                  <a:pt x="1072325" y="1368719"/>
                </a:lnTo>
                <a:lnTo>
                  <a:pt x="1115534" y="1307449"/>
                </a:lnTo>
                <a:lnTo>
                  <a:pt x="1141782" y="1277156"/>
                </a:lnTo>
                <a:lnTo>
                  <a:pt x="1171146" y="1247074"/>
                </a:lnTo>
                <a:lnTo>
                  <a:pt x="1203644" y="1217188"/>
                </a:lnTo>
                <a:lnTo>
                  <a:pt x="1239291" y="1187487"/>
                </a:lnTo>
                <a:lnTo>
                  <a:pt x="1278104" y="1157958"/>
                </a:lnTo>
                <a:lnTo>
                  <a:pt x="1320099" y="1128586"/>
                </a:lnTo>
                <a:lnTo>
                  <a:pt x="1365292" y="1099359"/>
                </a:lnTo>
                <a:lnTo>
                  <a:pt x="1413701" y="1070264"/>
                </a:lnTo>
                <a:lnTo>
                  <a:pt x="1465341" y="1041288"/>
                </a:lnTo>
                <a:lnTo>
                  <a:pt x="1520228" y="1012417"/>
                </a:lnTo>
                <a:lnTo>
                  <a:pt x="1578379" y="983639"/>
                </a:lnTo>
                <a:lnTo>
                  <a:pt x="1639810" y="954941"/>
                </a:lnTo>
                <a:lnTo>
                  <a:pt x="1676526" y="938517"/>
                </a:lnTo>
                <a:lnTo>
                  <a:pt x="1714350" y="922116"/>
                </a:lnTo>
                <a:lnTo>
                  <a:pt x="1753297" y="905734"/>
                </a:lnTo>
                <a:lnTo>
                  <a:pt x="1793381" y="889364"/>
                </a:lnTo>
                <a:lnTo>
                  <a:pt x="1834617" y="873002"/>
                </a:lnTo>
                <a:lnTo>
                  <a:pt x="1877020" y="856644"/>
                </a:lnTo>
                <a:lnTo>
                  <a:pt x="1965386" y="823914"/>
                </a:lnTo>
                <a:lnTo>
                  <a:pt x="2058596" y="791134"/>
                </a:lnTo>
                <a:lnTo>
                  <a:pt x="2156769" y="758263"/>
                </a:lnTo>
                <a:lnTo>
                  <a:pt x="2260022" y="725261"/>
                </a:lnTo>
                <a:lnTo>
                  <a:pt x="2424685" y="675421"/>
                </a:lnTo>
                <a:lnTo>
                  <a:pt x="2659054" y="607630"/>
                </a:lnTo>
                <a:lnTo>
                  <a:pt x="2770085" y="573309"/>
                </a:lnTo>
                <a:lnTo>
                  <a:pt x="2823000" y="556144"/>
                </a:lnTo>
                <a:lnTo>
                  <a:pt x="2874167" y="538979"/>
                </a:lnTo>
                <a:lnTo>
                  <a:pt x="2923575" y="521820"/>
                </a:lnTo>
                <a:lnTo>
                  <a:pt x="2971215" y="504670"/>
                </a:lnTo>
                <a:lnTo>
                  <a:pt x="3017076" y="487533"/>
                </a:lnTo>
                <a:lnTo>
                  <a:pt x="3061148" y="470412"/>
                </a:lnTo>
                <a:lnTo>
                  <a:pt x="3103421" y="453311"/>
                </a:lnTo>
                <a:lnTo>
                  <a:pt x="3143884" y="436234"/>
                </a:lnTo>
                <a:lnTo>
                  <a:pt x="3182527" y="419184"/>
                </a:lnTo>
                <a:lnTo>
                  <a:pt x="3219339" y="402166"/>
                </a:lnTo>
                <a:lnTo>
                  <a:pt x="3254311" y="385183"/>
                </a:lnTo>
                <a:lnTo>
                  <a:pt x="3294315" y="364513"/>
                </a:lnTo>
                <a:lnTo>
                  <a:pt x="3294315" y="2132"/>
                </a:lnTo>
                <a:lnTo>
                  <a:pt x="3292347" y="2073"/>
                </a:lnTo>
                <a:lnTo>
                  <a:pt x="3103050" y="0"/>
                </a:lnTo>
                <a:close/>
              </a:path>
            </a:pathLst>
          </a:custGeom>
          <a:solidFill>
            <a:srgbClr val="192F5B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208438" y="5874600"/>
            <a:ext cx="195580" cy="79375"/>
          </a:xfrm>
          <a:custGeom>
            <a:avLst/>
            <a:gdLst/>
            <a:ahLst/>
            <a:cxnLst/>
            <a:rect l="l" t="t" r="r" b="b"/>
            <a:pathLst>
              <a:path w="195579" h="79375">
                <a:moveTo>
                  <a:pt x="166649" y="0"/>
                </a:moveTo>
                <a:lnTo>
                  <a:pt x="117813" y="21309"/>
                </a:lnTo>
                <a:lnTo>
                  <a:pt x="32333" y="55351"/>
                </a:lnTo>
                <a:lnTo>
                  <a:pt x="0" y="67411"/>
                </a:lnTo>
                <a:lnTo>
                  <a:pt x="35826" y="79247"/>
                </a:lnTo>
                <a:lnTo>
                  <a:pt x="76238" y="63118"/>
                </a:lnTo>
                <a:lnTo>
                  <a:pt x="136718" y="37658"/>
                </a:lnTo>
                <a:lnTo>
                  <a:pt x="195465" y="10540"/>
                </a:lnTo>
                <a:lnTo>
                  <a:pt x="1666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410876" y="5787618"/>
            <a:ext cx="143510" cy="80010"/>
          </a:xfrm>
          <a:custGeom>
            <a:avLst/>
            <a:gdLst/>
            <a:ahLst/>
            <a:cxnLst/>
            <a:rect l="l" t="t" r="r" b="b"/>
            <a:pathLst>
              <a:path w="143509" h="80010">
                <a:moveTo>
                  <a:pt x="121297" y="0"/>
                </a:moveTo>
                <a:lnTo>
                  <a:pt x="83229" y="25119"/>
                </a:lnTo>
                <a:lnTo>
                  <a:pt x="42989" y="48247"/>
                </a:lnTo>
                <a:lnTo>
                  <a:pt x="0" y="70218"/>
                </a:lnTo>
                <a:lnTo>
                  <a:pt x="28422" y="79629"/>
                </a:lnTo>
                <a:lnTo>
                  <a:pt x="74029" y="54658"/>
                </a:lnTo>
                <a:lnTo>
                  <a:pt x="114561" y="29128"/>
                </a:lnTo>
                <a:lnTo>
                  <a:pt x="140296" y="10541"/>
                </a:lnTo>
                <a:lnTo>
                  <a:pt x="143446" y="8115"/>
                </a:lnTo>
                <a:lnTo>
                  <a:pt x="1212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006520" y="5956808"/>
            <a:ext cx="196850" cy="67945"/>
          </a:xfrm>
          <a:custGeom>
            <a:avLst/>
            <a:gdLst/>
            <a:ahLst/>
            <a:cxnLst/>
            <a:rect l="l" t="t" r="r" b="b"/>
            <a:pathLst>
              <a:path w="196850" h="67945">
                <a:moveTo>
                  <a:pt x="161975" y="0"/>
                </a:moveTo>
                <a:lnTo>
                  <a:pt x="140856" y="7591"/>
                </a:lnTo>
                <a:lnTo>
                  <a:pt x="51447" y="37655"/>
                </a:lnTo>
                <a:lnTo>
                  <a:pt x="0" y="53416"/>
                </a:lnTo>
                <a:lnTo>
                  <a:pt x="42341" y="67373"/>
                </a:lnTo>
                <a:lnTo>
                  <a:pt x="59359" y="62014"/>
                </a:lnTo>
                <a:lnTo>
                  <a:pt x="134161" y="36160"/>
                </a:lnTo>
                <a:lnTo>
                  <a:pt x="158722" y="27351"/>
                </a:lnTo>
                <a:lnTo>
                  <a:pt x="196824" y="12750"/>
                </a:lnTo>
                <a:lnTo>
                  <a:pt x="1619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557967" y="5680938"/>
            <a:ext cx="85090" cy="93980"/>
          </a:xfrm>
          <a:custGeom>
            <a:avLst/>
            <a:gdLst/>
            <a:ahLst/>
            <a:cxnLst/>
            <a:rect l="l" t="t" r="r" b="b"/>
            <a:pathLst>
              <a:path w="85090" h="93979">
                <a:moveTo>
                  <a:pt x="66484" y="0"/>
                </a:moveTo>
                <a:lnTo>
                  <a:pt x="49159" y="35202"/>
                </a:lnTo>
                <a:lnTo>
                  <a:pt x="21692" y="67305"/>
                </a:lnTo>
                <a:lnTo>
                  <a:pt x="0" y="86715"/>
                </a:lnTo>
                <a:lnTo>
                  <a:pt x="21653" y="93865"/>
                </a:lnTo>
                <a:lnTo>
                  <a:pt x="55905" y="57670"/>
                </a:lnTo>
                <a:lnTo>
                  <a:pt x="79997" y="16713"/>
                </a:lnTo>
                <a:lnTo>
                  <a:pt x="84848" y="812"/>
                </a:lnTo>
                <a:lnTo>
                  <a:pt x="664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235351" y="6152057"/>
            <a:ext cx="313690" cy="101600"/>
          </a:xfrm>
          <a:custGeom>
            <a:avLst/>
            <a:gdLst/>
            <a:ahLst/>
            <a:cxnLst/>
            <a:rect l="l" t="t" r="r" b="b"/>
            <a:pathLst>
              <a:path w="313690" h="101600">
                <a:moveTo>
                  <a:pt x="264947" y="0"/>
                </a:moveTo>
                <a:lnTo>
                  <a:pt x="151454" y="34222"/>
                </a:lnTo>
                <a:lnTo>
                  <a:pt x="101212" y="50263"/>
                </a:lnTo>
                <a:lnTo>
                  <a:pt x="0" y="83921"/>
                </a:lnTo>
                <a:lnTo>
                  <a:pt x="52501" y="101231"/>
                </a:lnTo>
                <a:lnTo>
                  <a:pt x="131883" y="74371"/>
                </a:lnTo>
                <a:lnTo>
                  <a:pt x="171413" y="61548"/>
                </a:lnTo>
                <a:lnTo>
                  <a:pt x="313613" y="17805"/>
                </a:lnTo>
                <a:lnTo>
                  <a:pt x="2649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90027" y="7400697"/>
            <a:ext cx="79375" cy="159385"/>
          </a:xfrm>
          <a:custGeom>
            <a:avLst/>
            <a:gdLst/>
            <a:ahLst/>
            <a:cxnLst/>
            <a:rect l="l" t="t" r="r" b="b"/>
            <a:pathLst>
              <a:path w="79375" h="159384">
                <a:moveTo>
                  <a:pt x="43103" y="0"/>
                </a:moveTo>
                <a:lnTo>
                  <a:pt x="0" y="9804"/>
                </a:lnTo>
                <a:lnTo>
                  <a:pt x="3019" y="31455"/>
                </a:lnTo>
                <a:lnTo>
                  <a:pt x="6532" y="52984"/>
                </a:lnTo>
                <a:lnTo>
                  <a:pt x="10538" y="74323"/>
                </a:lnTo>
                <a:lnTo>
                  <a:pt x="15036" y="95402"/>
                </a:lnTo>
                <a:lnTo>
                  <a:pt x="27425" y="143363"/>
                </a:lnTo>
                <a:lnTo>
                  <a:pt x="32457" y="159307"/>
                </a:lnTo>
                <a:lnTo>
                  <a:pt x="79174" y="159307"/>
                </a:lnTo>
                <a:lnTo>
                  <a:pt x="70160" y="131036"/>
                </a:lnTo>
                <a:lnTo>
                  <a:pt x="58204" y="85356"/>
                </a:lnTo>
                <a:lnTo>
                  <a:pt x="53571" y="63888"/>
                </a:lnTo>
                <a:lnTo>
                  <a:pt x="49525" y="42540"/>
                </a:lnTo>
                <a:lnTo>
                  <a:pt x="46043" y="21261"/>
                </a:lnTo>
                <a:lnTo>
                  <a:pt x="431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545472" y="6081522"/>
            <a:ext cx="255270" cy="74930"/>
          </a:xfrm>
          <a:custGeom>
            <a:avLst/>
            <a:gdLst/>
            <a:ahLst/>
            <a:cxnLst/>
            <a:rect l="l" t="t" r="r" b="b"/>
            <a:pathLst>
              <a:path w="255270" h="74929">
                <a:moveTo>
                  <a:pt x="208927" y="0"/>
                </a:moveTo>
                <a:lnTo>
                  <a:pt x="0" y="57416"/>
                </a:lnTo>
                <a:lnTo>
                  <a:pt x="51346" y="74358"/>
                </a:lnTo>
                <a:lnTo>
                  <a:pt x="254965" y="16865"/>
                </a:lnTo>
                <a:lnTo>
                  <a:pt x="2089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501338" y="5530113"/>
            <a:ext cx="92075" cy="36830"/>
          </a:xfrm>
          <a:custGeom>
            <a:avLst/>
            <a:gdLst/>
            <a:ahLst/>
            <a:cxnLst/>
            <a:rect l="l" t="t" r="r" b="b"/>
            <a:pathLst>
              <a:path w="92075" h="36829">
                <a:moveTo>
                  <a:pt x="28257" y="0"/>
                </a:moveTo>
                <a:lnTo>
                  <a:pt x="0" y="9372"/>
                </a:lnTo>
                <a:lnTo>
                  <a:pt x="7061" y="10706"/>
                </a:lnTo>
                <a:lnTo>
                  <a:pt x="14071" y="12268"/>
                </a:lnTo>
                <a:lnTo>
                  <a:pt x="58369" y="28320"/>
                </a:lnTo>
                <a:lnTo>
                  <a:pt x="64096" y="31699"/>
                </a:lnTo>
                <a:lnTo>
                  <a:pt x="67005" y="33350"/>
                </a:lnTo>
                <a:lnTo>
                  <a:pt x="68643" y="34416"/>
                </a:lnTo>
                <a:lnTo>
                  <a:pt x="70358" y="35394"/>
                </a:lnTo>
                <a:lnTo>
                  <a:pt x="72034" y="36410"/>
                </a:lnTo>
                <a:lnTo>
                  <a:pt x="91503" y="30632"/>
                </a:lnTo>
                <a:lnTo>
                  <a:pt x="76667" y="20384"/>
                </a:lnTo>
                <a:lnTo>
                  <a:pt x="61013" y="11972"/>
                </a:lnTo>
                <a:lnTo>
                  <a:pt x="44794" y="5232"/>
                </a:lnTo>
                <a:lnTo>
                  <a:pt x="282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592066" y="5575693"/>
            <a:ext cx="53975" cy="86360"/>
          </a:xfrm>
          <a:custGeom>
            <a:avLst/>
            <a:gdLst/>
            <a:ahLst/>
            <a:cxnLst/>
            <a:rect l="l" t="t" r="r" b="b"/>
            <a:pathLst>
              <a:path w="53975" h="86360">
                <a:moveTo>
                  <a:pt x="17792" y="0"/>
                </a:moveTo>
                <a:lnTo>
                  <a:pt x="0" y="5880"/>
                </a:lnTo>
                <a:lnTo>
                  <a:pt x="9156" y="15024"/>
                </a:lnTo>
                <a:lnTo>
                  <a:pt x="11226" y="18224"/>
                </a:lnTo>
                <a:lnTo>
                  <a:pt x="13423" y="20980"/>
                </a:lnTo>
                <a:lnTo>
                  <a:pt x="18351" y="27406"/>
                </a:lnTo>
                <a:lnTo>
                  <a:pt x="19138" y="28473"/>
                </a:lnTo>
                <a:lnTo>
                  <a:pt x="19494" y="29070"/>
                </a:lnTo>
                <a:lnTo>
                  <a:pt x="21208" y="31991"/>
                </a:lnTo>
                <a:lnTo>
                  <a:pt x="23152" y="34772"/>
                </a:lnTo>
                <a:lnTo>
                  <a:pt x="24650" y="37795"/>
                </a:lnTo>
                <a:lnTo>
                  <a:pt x="36145" y="78460"/>
                </a:lnTo>
                <a:lnTo>
                  <a:pt x="36169" y="82626"/>
                </a:lnTo>
                <a:lnTo>
                  <a:pt x="35928" y="86042"/>
                </a:lnTo>
                <a:lnTo>
                  <a:pt x="53733" y="86271"/>
                </a:lnTo>
                <a:lnTo>
                  <a:pt x="53898" y="82626"/>
                </a:lnTo>
                <a:lnTo>
                  <a:pt x="53898" y="78460"/>
                </a:lnTo>
                <a:lnTo>
                  <a:pt x="53682" y="74561"/>
                </a:lnTo>
                <a:lnTo>
                  <a:pt x="43675" y="36233"/>
                </a:lnTo>
                <a:lnTo>
                  <a:pt x="39763" y="29540"/>
                </a:lnTo>
                <a:lnTo>
                  <a:pt x="37998" y="26073"/>
                </a:lnTo>
                <a:lnTo>
                  <a:pt x="35788" y="22923"/>
                </a:lnTo>
                <a:lnTo>
                  <a:pt x="33781" y="19672"/>
                </a:lnTo>
                <a:lnTo>
                  <a:pt x="33362" y="19075"/>
                </a:lnTo>
                <a:lnTo>
                  <a:pt x="32651" y="18008"/>
                </a:lnTo>
                <a:lnTo>
                  <a:pt x="26835" y="10566"/>
                </a:lnTo>
                <a:lnTo>
                  <a:pt x="24523" y="7759"/>
                </a:lnTo>
                <a:lnTo>
                  <a:pt x="22656" y="4914"/>
                </a:lnTo>
                <a:lnTo>
                  <a:pt x="19977" y="2158"/>
                </a:lnTo>
                <a:lnTo>
                  <a:pt x="17792" y="0"/>
                </a:lnTo>
                <a:close/>
              </a:path>
              <a:path w="53975" h="86360">
                <a:moveTo>
                  <a:pt x="18732" y="27952"/>
                </a:moveTo>
                <a:lnTo>
                  <a:pt x="19087" y="28473"/>
                </a:lnTo>
                <a:lnTo>
                  <a:pt x="18732" y="27952"/>
                </a:lnTo>
                <a:close/>
              </a:path>
              <a:path w="53975" h="86360">
                <a:moveTo>
                  <a:pt x="33397" y="19075"/>
                </a:moveTo>
                <a:lnTo>
                  <a:pt x="33566" y="19316"/>
                </a:lnTo>
                <a:lnTo>
                  <a:pt x="33397" y="190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357434" y="5517032"/>
            <a:ext cx="133985" cy="17145"/>
          </a:xfrm>
          <a:custGeom>
            <a:avLst/>
            <a:gdLst/>
            <a:ahLst/>
            <a:cxnLst/>
            <a:rect l="l" t="t" r="r" b="b"/>
            <a:pathLst>
              <a:path w="133984" h="17145">
                <a:moveTo>
                  <a:pt x="39738" y="0"/>
                </a:moveTo>
                <a:lnTo>
                  <a:pt x="0" y="13220"/>
                </a:lnTo>
                <a:lnTo>
                  <a:pt x="21537" y="13561"/>
                </a:lnTo>
                <a:lnTo>
                  <a:pt x="43075" y="14119"/>
                </a:lnTo>
                <a:lnTo>
                  <a:pt x="64608" y="14910"/>
                </a:lnTo>
                <a:lnTo>
                  <a:pt x="89306" y="16103"/>
                </a:lnTo>
                <a:lnTo>
                  <a:pt x="92494" y="16395"/>
                </a:lnTo>
                <a:lnTo>
                  <a:pt x="95707" y="16598"/>
                </a:lnTo>
                <a:lnTo>
                  <a:pt x="133616" y="5334"/>
                </a:lnTo>
                <a:lnTo>
                  <a:pt x="121821" y="3896"/>
                </a:lnTo>
                <a:lnTo>
                  <a:pt x="110085" y="2765"/>
                </a:lnTo>
                <a:lnTo>
                  <a:pt x="98417" y="1915"/>
                </a:lnTo>
                <a:lnTo>
                  <a:pt x="86829" y="1320"/>
                </a:lnTo>
                <a:lnTo>
                  <a:pt x="51507" y="227"/>
                </a:lnTo>
                <a:lnTo>
                  <a:pt x="39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956243" y="6250089"/>
            <a:ext cx="288290" cy="108585"/>
          </a:xfrm>
          <a:custGeom>
            <a:avLst/>
            <a:gdLst/>
            <a:ahLst/>
            <a:cxnLst/>
            <a:rect l="l" t="t" r="r" b="b"/>
            <a:pathLst>
              <a:path w="288290" h="108585">
                <a:moveTo>
                  <a:pt x="238074" y="0"/>
                </a:moveTo>
                <a:lnTo>
                  <a:pt x="105016" y="48691"/>
                </a:lnTo>
                <a:lnTo>
                  <a:pt x="0" y="91274"/>
                </a:lnTo>
                <a:lnTo>
                  <a:pt x="51892" y="108394"/>
                </a:lnTo>
                <a:lnTo>
                  <a:pt x="118249" y="80937"/>
                </a:lnTo>
                <a:lnTo>
                  <a:pt x="262102" y="27025"/>
                </a:lnTo>
                <a:lnTo>
                  <a:pt x="287832" y="18199"/>
                </a:lnTo>
                <a:lnTo>
                  <a:pt x="2380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800856" y="6023444"/>
            <a:ext cx="203200" cy="61594"/>
          </a:xfrm>
          <a:custGeom>
            <a:avLst/>
            <a:gdLst/>
            <a:ahLst/>
            <a:cxnLst/>
            <a:rect l="l" t="t" r="r" b="b"/>
            <a:pathLst>
              <a:path w="203200" h="61595">
                <a:moveTo>
                  <a:pt x="161582" y="0"/>
                </a:moveTo>
                <a:lnTo>
                  <a:pt x="76441" y="24536"/>
                </a:lnTo>
                <a:lnTo>
                  <a:pt x="0" y="45516"/>
                </a:lnTo>
                <a:lnTo>
                  <a:pt x="47802" y="61302"/>
                </a:lnTo>
                <a:lnTo>
                  <a:pt x="83921" y="50952"/>
                </a:lnTo>
                <a:lnTo>
                  <a:pt x="188404" y="19672"/>
                </a:lnTo>
                <a:lnTo>
                  <a:pt x="193243" y="18161"/>
                </a:lnTo>
                <a:lnTo>
                  <a:pt x="202780" y="15113"/>
                </a:lnTo>
                <a:lnTo>
                  <a:pt x="1615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263242" y="6526727"/>
            <a:ext cx="358775" cy="227965"/>
          </a:xfrm>
          <a:custGeom>
            <a:avLst/>
            <a:gdLst/>
            <a:ahLst/>
            <a:cxnLst/>
            <a:rect l="l" t="t" r="r" b="b"/>
            <a:pathLst>
              <a:path w="358775" h="227965">
                <a:moveTo>
                  <a:pt x="311137" y="0"/>
                </a:moveTo>
                <a:lnTo>
                  <a:pt x="277561" y="19605"/>
                </a:lnTo>
                <a:lnTo>
                  <a:pt x="244119" y="39839"/>
                </a:lnTo>
                <a:lnTo>
                  <a:pt x="198617" y="68661"/>
                </a:lnTo>
                <a:lnTo>
                  <a:pt x="153592" y="98834"/>
                </a:lnTo>
                <a:lnTo>
                  <a:pt x="109218" y="130523"/>
                </a:lnTo>
                <a:lnTo>
                  <a:pt x="65672" y="163893"/>
                </a:lnTo>
                <a:lnTo>
                  <a:pt x="23126" y="199110"/>
                </a:lnTo>
                <a:lnTo>
                  <a:pt x="0" y="219544"/>
                </a:lnTo>
                <a:lnTo>
                  <a:pt x="52171" y="227736"/>
                </a:lnTo>
                <a:lnTo>
                  <a:pt x="92864" y="193810"/>
                </a:lnTo>
                <a:lnTo>
                  <a:pt x="134647" y="161511"/>
                </a:lnTo>
                <a:lnTo>
                  <a:pt x="177340" y="130702"/>
                </a:lnTo>
                <a:lnTo>
                  <a:pt x="220765" y="101243"/>
                </a:lnTo>
                <a:lnTo>
                  <a:pt x="264744" y="72999"/>
                </a:lnTo>
                <a:lnTo>
                  <a:pt x="311481" y="44573"/>
                </a:lnTo>
                <a:lnTo>
                  <a:pt x="358647" y="17386"/>
                </a:lnTo>
                <a:lnTo>
                  <a:pt x="3111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612631" y="6356701"/>
            <a:ext cx="356235" cy="165100"/>
          </a:xfrm>
          <a:custGeom>
            <a:avLst/>
            <a:gdLst/>
            <a:ahLst/>
            <a:cxnLst/>
            <a:rect l="l" t="t" r="r" b="b"/>
            <a:pathLst>
              <a:path w="356234" h="165100">
                <a:moveTo>
                  <a:pt x="305739" y="0"/>
                </a:moveTo>
                <a:lnTo>
                  <a:pt x="229102" y="33658"/>
                </a:lnTo>
                <a:lnTo>
                  <a:pt x="141121" y="74939"/>
                </a:lnTo>
                <a:lnTo>
                  <a:pt x="67818" y="111836"/>
                </a:lnTo>
                <a:lnTo>
                  <a:pt x="10109" y="142963"/>
                </a:lnTo>
                <a:lnTo>
                  <a:pt x="6692" y="144779"/>
                </a:lnTo>
                <a:lnTo>
                  <a:pt x="3378" y="146761"/>
                </a:lnTo>
                <a:lnTo>
                  <a:pt x="0" y="148628"/>
                </a:lnTo>
                <a:lnTo>
                  <a:pt x="49504" y="164972"/>
                </a:lnTo>
                <a:lnTo>
                  <a:pt x="85864" y="145072"/>
                </a:lnTo>
                <a:lnTo>
                  <a:pt x="157559" y="108379"/>
                </a:lnTo>
                <a:lnTo>
                  <a:pt x="229839" y="73726"/>
                </a:lnTo>
                <a:lnTo>
                  <a:pt x="316725" y="34416"/>
                </a:lnTo>
                <a:lnTo>
                  <a:pt x="355663" y="18275"/>
                </a:lnTo>
                <a:lnTo>
                  <a:pt x="3057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987868" y="6802851"/>
            <a:ext cx="269240" cy="433070"/>
          </a:xfrm>
          <a:custGeom>
            <a:avLst/>
            <a:gdLst/>
            <a:ahLst/>
            <a:cxnLst/>
            <a:rect l="l" t="t" r="r" b="b"/>
            <a:pathLst>
              <a:path w="269240" h="433070">
                <a:moveTo>
                  <a:pt x="216928" y="0"/>
                </a:moveTo>
                <a:lnTo>
                  <a:pt x="188397" y="30835"/>
                </a:lnTo>
                <a:lnTo>
                  <a:pt x="161070" y="63001"/>
                </a:lnTo>
                <a:lnTo>
                  <a:pt x="135139" y="96572"/>
                </a:lnTo>
                <a:lnTo>
                  <a:pt x="110794" y="131622"/>
                </a:lnTo>
                <a:lnTo>
                  <a:pt x="85743" y="172360"/>
                </a:lnTo>
                <a:lnTo>
                  <a:pt x="63311" y="214929"/>
                </a:lnTo>
                <a:lnTo>
                  <a:pt x="43732" y="259140"/>
                </a:lnTo>
                <a:lnTo>
                  <a:pt x="27239" y="304800"/>
                </a:lnTo>
                <a:lnTo>
                  <a:pt x="14065" y="351720"/>
                </a:lnTo>
                <a:lnTo>
                  <a:pt x="4445" y="399707"/>
                </a:lnTo>
                <a:lnTo>
                  <a:pt x="0" y="432498"/>
                </a:lnTo>
                <a:lnTo>
                  <a:pt x="44704" y="425208"/>
                </a:lnTo>
                <a:lnTo>
                  <a:pt x="45504" y="419036"/>
                </a:lnTo>
                <a:lnTo>
                  <a:pt x="46151" y="412800"/>
                </a:lnTo>
                <a:lnTo>
                  <a:pt x="47129" y="406654"/>
                </a:lnTo>
                <a:lnTo>
                  <a:pt x="58117" y="352885"/>
                </a:lnTo>
                <a:lnTo>
                  <a:pt x="73824" y="300544"/>
                </a:lnTo>
                <a:lnTo>
                  <a:pt x="93919" y="249878"/>
                </a:lnTo>
                <a:lnTo>
                  <a:pt x="118074" y="201133"/>
                </a:lnTo>
                <a:lnTo>
                  <a:pt x="145961" y="154559"/>
                </a:lnTo>
                <a:lnTo>
                  <a:pt x="173615" y="114820"/>
                </a:lnTo>
                <a:lnTo>
                  <a:pt x="203493" y="76873"/>
                </a:lnTo>
                <a:lnTo>
                  <a:pt x="235316" y="40630"/>
                </a:lnTo>
                <a:lnTo>
                  <a:pt x="268808" y="6007"/>
                </a:lnTo>
                <a:lnTo>
                  <a:pt x="2169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562625" y="745093"/>
            <a:ext cx="956814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90">
              <a:lnSpc>
                <a:spcPct val="100000"/>
              </a:lnSpc>
            </a:pPr>
            <a:r>
              <a:rPr lang="ru-RU" sz="2000" spc="-105" dirty="0" smtClean="0">
                <a:latin typeface="Calibri" panose="020F0502020204030204" pitchFamily="34" charset="0"/>
              </a:rPr>
              <a:t>НОРМАТИВНО-РАЗРЕШИТЕЛЬНАЯ ДОКУМЕНТАЦИЯ</a:t>
            </a:r>
            <a:endParaRPr sz="2000" spc="185" dirty="0">
              <a:latin typeface="Calibri" panose="020F0502020204030204" pitchFamily="34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84492" y="1190625"/>
            <a:ext cx="5448300" cy="0"/>
          </a:xfrm>
          <a:custGeom>
            <a:avLst/>
            <a:gdLst/>
            <a:ahLst/>
            <a:cxnLst/>
            <a:rect l="l" t="t" r="r" b="b"/>
            <a:pathLst>
              <a:path w="5448300">
                <a:moveTo>
                  <a:pt x="5448007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72BC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842792" y="6950567"/>
            <a:ext cx="2387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370"/>
              </a:lnSpc>
            </a:pPr>
            <a:fld id="{81D60167-4931-47E6-BA6A-407CBD079E47}" type="slidenum">
              <a:rPr sz="2400" spc="240" dirty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7</a:t>
            </a:fld>
            <a:endParaRPr sz="2400" dirty="0">
              <a:latin typeface="Calibri" panose="020F0502020204030204" pitchFamily="34" charset="0"/>
              <a:cs typeface="Calibri"/>
            </a:endParaRPr>
          </a:p>
        </p:txBody>
      </p:sp>
      <p:pic>
        <p:nvPicPr>
          <p:cNvPr id="43" name="Picture 2" descr="C:\Users\ggarmai\Desktop\2016-03-14_0849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98356"/>
            <a:ext cx="1339850" cy="109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607248" y="1343025"/>
            <a:ext cx="668210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spc="25" dirty="0" smtClean="0">
                <a:solidFill>
                  <a:srgbClr val="0072BC"/>
                </a:solidFill>
                <a:latin typeface="Calibri" panose="020F0502020204030204" pitchFamily="34" charset="0"/>
                <a:cs typeface="Cambria"/>
              </a:rPr>
              <a:t>Качество модификатора подтверждено: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spc="25" dirty="0" smtClean="0">
                <a:latin typeface="Calibri" panose="020F0502020204030204" pitchFamily="34" charset="0"/>
                <a:cs typeface="Cambria"/>
              </a:rPr>
              <a:t>Сертификатом соответствия СТО 44419355-001-2015, СанПиН 2.6.1.253-09 (НРБ 99/2009);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spc="25" dirty="0" smtClean="0">
                <a:latin typeface="Calibri" panose="020F0502020204030204" pitchFamily="34" charset="0"/>
                <a:cs typeface="Cambria"/>
              </a:rPr>
              <a:t>Заключением санитарно-эпидемиологической экспертизы ФБУЗ «Центр гигиены и эпидемиологии в Московской области»;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spc="25" dirty="0" smtClean="0">
                <a:latin typeface="Calibri" panose="020F0502020204030204" pitchFamily="34" charset="0"/>
                <a:cs typeface="Cambria"/>
              </a:rPr>
              <a:t>Паспортом безопасности химической продукции Информационно-аналитического центра «Безопасность веществ и материалов» ФГУП «ВНИЦСМВ».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19948" y="6031365"/>
            <a:ext cx="6682105" cy="877163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700" spc="25" dirty="0" smtClean="0">
                <a:solidFill>
                  <a:srgbClr val="0072BC"/>
                </a:solidFill>
                <a:latin typeface="Calibri" panose="020F0502020204030204" pitchFamily="34" charset="0"/>
                <a:cs typeface="Cambria"/>
              </a:rPr>
              <a:t>Стоимость модификатора УНИРЕМ и стоимость асфальтобетонных смесей с применением модификатора УНИРЕМ внесены в «Сборник средних сметных цен».</a:t>
            </a:r>
            <a:endParaRPr lang="ru-RU" sz="1700" spc="25" dirty="0">
              <a:solidFill>
                <a:srgbClr val="0072BC"/>
              </a:solidFill>
              <a:latin typeface="Calibri" panose="020F0502020204030204" pitchFamily="34" charset="0"/>
              <a:cs typeface="Cambria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" t="2473" r="2095" b="54624"/>
          <a:stretch/>
        </p:blipFill>
        <p:spPr>
          <a:xfrm>
            <a:off x="619948" y="3629025"/>
            <a:ext cx="3339613" cy="211940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" t="1" r="5623" b="2955"/>
          <a:stretch/>
        </p:blipFill>
        <p:spPr>
          <a:xfrm>
            <a:off x="7786174" y="1486047"/>
            <a:ext cx="2412979" cy="363591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5373" r="1030" b="54655"/>
          <a:stretch/>
        </p:blipFill>
        <p:spPr>
          <a:xfrm>
            <a:off x="4051300" y="3552825"/>
            <a:ext cx="3315652" cy="219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7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3657" y="12"/>
            <a:ext cx="2715831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36163" y="5431603"/>
            <a:ext cx="3355975" cy="2128520"/>
          </a:xfrm>
          <a:custGeom>
            <a:avLst/>
            <a:gdLst/>
            <a:ahLst/>
            <a:cxnLst/>
            <a:rect l="l" t="t" r="r" b="b"/>
            <a:pathLst>
              <a:path w="3355975" h="2128520">
                <a:moveTo>
                  <a:pt x="3308292" y="0"/>
                </a:moveTo>
                <a:lnTo>
                  <a:pt x="3249342" y="1106"/>
                </a:lnTo>
                <a:lnTo>
                  <a:pt x="3188662" y="3597"/>
                </a:lnTo>
                <a:lnTo>
                  <a:pt x="3126948" y="7183"/>
                </a:lnTo>
                <a:lnTo>
                  <a:pt x="3003198" y="16480"/>
                </a:lnTo>
                <a:lnTo>
                  <a:pt x="3003198" y="271737"/>
                </a:lnTo>
                <a:lnTo>
                  <a:pt x="3002754" y="271737"/>
                </a:lnTo>
                <a:lnTo>
                  <a:pt x="2974980" y="339187"/>
                </a:lnTo>
                <a:lnTo>
                  <a:pt x="2945001" y="368891"/>
                </a:lnTo>
                <a:lnTo>
                  <a:pt x="2906788" y="396012"/>
                </a:lnTo>
                <a:lnTo>
                  <a:pt x="2862215" y="420625"/>
                </a:lnTo>
                <a:lnTo>
                  <a:pt x="2813153" y="442803"/>
                </a:lnTo>
                <a:lnTo>
                  <a:pt x="2761474" y="462619"/>
                </a:lnTo>
                <a:lnTo>
                  <a:pt x="2709049" y="480148"/>
                </a:lnTo>
                <a:lnTo>
                  <a:pt x="2657751" y="495464"/>
                </a:lnTo>
                <a:lnTo>
                  <a:pt x="2609450" y="508639"/>
                </a:lnTo>
                <a:lnTo>
                  <a:pt x="2501256" y="536063"/>
                </a:lnTo>
                <a:lnTo>
                  <a:pt x="2355787" y="576746"/>
                </a:lnTo>
                <a:lnTo>
                  <a:pt x="2211029" y="619607"/>
                </a:lnTo>
                <a:lnTo>
                  <a:pt x="2018811" y="679385"/>
                </a:lnTo>
                <a:lnTo>
                  <a:pt x="1443843" y="867257"/>
                </a:lnTo>
                <a:lnTo>
                  <a:pt x="1396150" y="884100"/>
                </a:lnTo>
                <a:lnTo>
                  <a:pt x="1348497" y="901728"/>
                </a:lnTo>
                <a:lnTo>
                  <a:pt x="1300922" y="920088"/>
                </a:lnTo>
                <a:lnTo>
                  <a:pt x="1253459" y="939127"/>
                </a:lnTo>
                <a:lnTo>
                  <a:pt x="1206145" y="958793"/>
                </a:lnTo>
                <a:lnTo>
                  <a:pt x="1159014" y="979032"/>
                </a:lnTo>
                <a:lnTo>
                  <a:pt x="1112103" y="999793"/>
                </a:lnTo>
                <a:lnTo>
                  <a:pt x="1065446" y="1021021"/>
                </a:lnTo>
                <a:lnTo>
                  <a:pt x="1019081" y="1042665"/>
                </a:lnTo>
                <a:lnTo>
                  <a:pt x="973042" y="1064672"/>
                </a:lnTo>
                <a:lnTo>
                  <a:pt x="927365" y="1086988"/>
                </a:lnTo>
                <a:lnTo>
                  <a:pt x="837239" y="1132340"/>
                </a:lnTo>
                <a:lnTo>
                  <a:pt x="793693" y="1155096"/>
                </a:lnTo>
                <a:lnTo>
                  <a:pt x="750508" y="1178598"/>
                </a:lnTo>
                <a:lnTo>
                  <a:pt x="707752" y="1202900"/>
                </a:lnTo>
                <a:lnTo>
                  <a:pt x="665493" y="1228053"/>
                </a:lnTo>
                <a:lnTo>
                  <a:pt x="623798" y="1254111"/>
                </a:lnTo>
                <a:lnTo>
                  <a:pt x="582736" y="1281125"/>
                </a:lnTo>
                <a:lnTo>
                  <a:pt x="542374" y="1309148"/>
                </a:lnTo>
                <a:lnTo>
                  <a:pt x="502781" y="1338233"/>
                </a:lnTo>
                <a:lnTo>
                  <a:pt x="464022" y="1368431"/>
                </a:lnTo>
                <a:lnTo>
                  <a:pt x="426168" y="1399795"/>
                </a:lnTo>
                <a:lnTo>
                  <a:pt x="389284" y="1432378"/>
                </a:lnTo>
                <a:lnTo>
                  <a:pt x="352272" y="1467269"/>
                </a:lnTo>
                <a:lnTo>
                  <a:pt x="316127" y="1503636"/>
                </a:lnTo>
                <a:lnTo>
                  <a:pt x="281025" y="1541428"/>
                </a:lnTo>
                <a:lnTo>
                  <a:pt x="247140" y="1580589"/>
                </a:lnTo>
                <a:lnTo>
                  <a:pt x="214650" y="1621068"/>
                </a:lnTo>
                <a:lnTo>
                  <a:pt x="183729" y="1662812"/>
                </a:lnTo>
                <a:lnTo>
                  <a:pt x="154553" y="1705766"/>
                </a:lnTo>
                <a:lnTo>
                  <a:pt x="127299" y="1749878"/>
                </a:lnTo>
                <a:lnTo>
                  <a:pt x="102079" y="1795220"/>
                </a:lnTo>
                <a:lnTo>
                  <a:pt x="79255" y="1841364"/>
                </a:lnTo>
                <a:lnTo>
                  <a:pt x="58817" y="1888632"/>
                </a:lnTo>
                <a:lnTo>
                  <a:pt x="41003" y="1936845"/>
                </a:lnTo>
                <a:lnTo>
                  <a:pt x="25988" y="1985950"/>
                </a:lnTo>
                <a:lnTo>
                  <a:pt x="13949" y="2035894"/>
                </a:lnTo>
                <a:lnTo>
                  <a:pt x="5464" y="2083575"/>
                </a:lnTo>
                <a:lnTo>
                  <a:pt x="0" y="2128401"/>
                </a:lnTo>
                <a:lnTo>
                  <a:pt x="1589038" y="2128401"/>
                </a:lnTo>
                <a:lnTo>
                  <a:pt x="1583351" y="2124646"/>
                </a:lnTo>
                <a:lnTo>
                  <a:pt x="1541107" y="2095882"/>
                </a:lnTo>
                <a:lnTo>
                  <a:pt x="1500424" y="2067245"/>
                </a:lnTo>
                <a:lnTo>
                  <a:pt x="1461412" y="2038769"/>
                </a:lnTo>
                <a:lnTo>
                  <a:pt x="1424180" y="2010487"/>
                </a:lnTo>
                <a:lnTo>
                  <a:pt x="1388835" y="1982433"/>
                </a:lnTo>
                <a:lnTo>
                  <a:pt x="1355487" y="1954639"/>
                </a:lnTo>
                <a:lnTo>
                  <a:pt x="1324244" y="1927140"/>
                </a:lnTo>
                <a:lnTo>
                  <a:pt x="1295215" y="1899968"/>
                </a:lnTo>
                <a:lnTo>
                  <a:pt x="1244235" y="1846739"/>
                </a:lnTo>
                <a:lnTo>
                  <a:pt x="1203333" y="1795095"/>
                </a:lnTo>
                <a:lnTo>
                  <a:pt x="1170253" y="1739387"/>
                </a:lnTo>
                <a:lnTo>
                  <a:pt x="1147206" y="1678876"/>
                </a:lnTo>
                <a:lnTo>
                  <a:pt x="1137663" y="1619821"/>
                </a:lnTo>
                <a:lnTo>
                  <a:pt x="1137709" y="1590843"/>
                </a:lnTo>
                <a:lnTo>
                  <a:pt x="1146947" y="1533991"/>
                </a:lnTo>
                <a:lnTo>
                  <a:pt x="1167724" y="1478621"/>
                </a:lnTo>
                <a:lnTo>
                  <a:pt x="1199252" y="1424743"/>
                </a:lnTo>
                <a:lnTo>
                  <a:pt x="1240748" y="1372368"/>
                </a:lnTo>
                <a:lnTo>
                  <a:pt x="1291423" y="1321504"/>
                </a:lnTo>
                <a:lnTo>
                  <a:pt x="1350494" y="1272163"/>
                </a:lnTo>
                <a:lnTo>
                  <a:pt x="1382931" y="1248067"/>
                </a:lnTo>
                <a:lnTo>
                  <a:pt x="1417173" y="1224355"/>
                </a:lnTo>
                <a:lnTo>
                  <a:pt x="1453120" y="1201029"/>
                </a:lnTo>
                <a:lnTo>
                  <a:pt x="1490674" y="1178091"/>
                </a:lnTo>
                <a:lnTo>
                  <a:pt x="1529738" y="1155540"/>
                </a:lnTo>
                <a:lnTo>
                  <a:pt x="1570213" y="1133379"/>
                </a:lnTo>
                <a:lnTo>
                  <a:pt x="1612000" y="1111609"/>
                </a:lnTo>
                <a:lnTo>
                  <a:pt x="1655002" y="1090231"/>
                </a:lnTo>
                <a:lnTo>
                  <a:pt x="1699119" y="1069246"/>
                </a:lnTo>
                <a:lnTo>
                  <a:pt x="1744255" y="1048657"/>
                </a:lnTo>
                <a:lnTo>
                  <a:pt x="1790311" y="1028463"/>
                </a:lnTo>
                <a:lnTo>
                  <a:pt x="1837188" y="1008666"/>
                </a:lnTo>
                <a:lnTo>
                  <a:pt x="1884788" y="989268"/>
                </a:lnTo>
                <a:lnTo>
                  <a:pt x="1933013" y="970270"/>
                </a:lnTo>
                <a:lnTo>
                  <a:pt x="1981765" y="951673"/>
                </a:lnTo>
                <a:lnTo>
                  <a:pt x="2030945" y="933479"/>
                </a:lnTo>
                <a:lnTo>
                  <a:pt x="2130199" y="898302"/>
                </a:lnTo>
                <a:lnTo>
                  <a:pt x="2229987" y="864750"/>
                </a:lnTo>
                <a:lnTo>
                  <a:pt x="2329524" y="832833"/>
                </a:lnTo>
                <a:lnTo>
                  <a:pt x="2476639" y="788047"/>
                </a:lnTo>
                <a:lnTo>
                  <a:pt x="2708306" y="721164"/>
                </a:lnTo>
                <a:lnTo>
                  <a:pt x="2793309" y="695516"/>
                </a:lnTo>
                <a:lnTo>
                  <a:pt x="2873852" y="670059"/>
                </a:lnTo>
                <a:lnTo>
                  <a:pt x="2950009" y="644799"/>
                </a:lnTo>
                <a:lnTo>
                  <a:pt x="3021855" y="619741"/>
                </a:lnTo>
                <a:lnTo>
                  <a:pt x="3089464" y="594890"/>
                </a:lnTo>
                <a:lnTo>
                  <a:pt x="3152910" y="570253"/>
                </a:lnTo>
                <a:lnTo>
                  <a:pt x="3212267" y="545836"/>
                </a:lnTo>
                <a:lnTo>
                  <a:pt x="3267611" y="521644"/>
                </a:lnTo>
                <a:lnTo>
                  <a:pt x="3319014" y="497683"/>
                </a:lnTo>
                <a:lnTo>
                  <a:pt x="3355839" y="479304"/>
                </a:lnTo>
                <a:lnTo>
                  <a:pt x="3355839" y="477"/>
                </a:lnTo>
                <a:lnTo>
                  <a:pt x="3308292" y="0"/>
                </a:lnTo>
                <a:close/>
              </a:path>
            </a:pathLst>
          </a:custGeom>
          <a:solidFill>
            <a:srgbClr val="192F5B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77787" y="5471089"/>
            <a:ext cx="3314700" cy="2089150"/>
          </a:xfrm>
          <a:custGeom>
            <a:avLst/>
            <a:gdLst/>
            <a:ahLst/>
            <a:cxnLst/>
            <a:rect l="l" t="t" r="r" b="b"/>
            <a:pathLst>
              <a:path w="3314700" h="2089150">
                <a:moveTo>
                  <a:pt x="3264947" y="0"/>
                </a:moveTo>
                <a:lnTo>
                  <a:pt x="3216315" y="861"/>
                </a:lnTo>
                <a:lnTo>
                  <a:pt x="3166338" y="2712"/>
                </a:lnTo>
                <a:lnTo>
                  <a:pt x="3115445" y="5383"/>
                </a:lnTo>
                <a:lnTo>
                  <a:pt x="3064066" y="8703"/>
                </a:lnTo>
                <a:lnTo>
                  <a:pt x="2961574" y="16605"/>
                </a:lnTo>
                <a:lnTo>
                  <a:pt x="2961574" y="149955"/>
                </a:lnTo>
                <a:lnTo>
                  <a:pt x="2975423" y="161103"/>
                </a:lnTo>
                <a:lnTo>
                  <a:pt x="2986288" y="173796"/>
                </a:lnTo>
                <a:lnTo>
                  <a:pt x="2994096" y="188142"/>
                </a:lnTo>
                <a:lnTo>
                  <a:pt x="2998772" y="204248"/>
                </a:lnTo>
                <a:lnTo>
                  <a:pt x="3001631" y="229141"/>
                </a:lnTo>
                <a:lnTo>
                  <a:pt x="3000207" y="253096"/>
                </a:lnTo>
                <a:lnTo>
                  <a:pt x="2979868" y="299413"/>
                </a:lnTo>
                <a:lnTo>
                  <a:pt x="2928474" y="345645"/>
                </a:lnTo>
                <a:lnTo>
                  <a:pt x="2888232" y="369493"/>
                </a:lnTo>
                <a:lnTo>
                  <a:pt x="2836745" y="394237"/>
                </a:lnTo>
                <a:lnTo>
                  <a:pt x="2772854" y="420183"/>
                </a:lnTo>
                <a:lnTo>
                  <a:pt x="2695398" y="447637"/>
                </a:lnTo>
                <a:lnTo>
                  <a:pt x="2603218" y="476904"/>
                </a:lnTo>
                <a:lnTo>
                  <a:pt x="2018593" y="651693"/>
                </a:lnTo>
                <a:lnTo>
                  <a:pt x="1809983" y="718894"/>
                </a:lnTo>
                <a:lnTo>
                  <a:pt x="1571689" y="799781"/>
                </a:lnTo>
                <a:lnTo>
                  <a:pt x="1299804" y="896969"/>
                </a:lnTo>
                <a:lnTo>
                  <a:pt x="1238924" y="919796"/>
                </a:lnTo>
                <a:lnTo>
                  <a:pt x="1179688" y="943071"/>
                </a:lnTo>
                <a:lnTo>
                  <a:pt x="1122083" y="966775"/>
                </a:lnTo>
                <a:lnTo>
                  <a:pt x="1066093" y="990894"/>
                </a:lnTo>
                <a:lnTo>
                  <a:pt x="1011705" y="1015409"/>
                </a:lnTo>
                <a:lnTo>
                  <a:pt x="958904" y="1040303"/>
                </a:lnTo>
                <a:lnTo>
                  <a:pt x="907675" y="1065560"/>
                </a:lnTo>
                <a:lnTo>
                  <a:pt x="858003" y="1091163"/>
                </a:lnTo>
                <a:lnTo>
                  <a:pt x="809875" y="1117094"/>
                </a:lnTo>
                <a:lnTo>
                  <a:pt x="763275" y="1143337"/>
                </a:lnTo>
                <a:lnTo>
                  <a:pt x="718190" y="1169875"/>
                </a:lnTo>
                <a:lnTo>
                  <a:pt x="674604" y="1196691"/>
                </a:lnTo>
                <a:lnTo>
                  <a:pt x="632502" y="1223767"/>
                </a:lnTo>
                <a:lnTo>
                  <a:pt x="591872" y="1251087"/>
                </a:lnTo>
                <a:lnTo>
                  <a:pt x="552697" y="1278634"/>
                </a:lnTo>
                <a:lnTo>
                  <a:pt x="514963" y="1306391"/>
                </a:lnTo>
                <a:lnTo>
                  <a:pt x="478657" y="1334341"/>
                </a:lnTo>
                <a:lnTo>
                  <a:pt x="443762" y="1362467"/>
                </a:lnTo>
                <a:lnTo>
                  <a:pt x="410266" y="1390751"/>
                </a:lnTo>
                <a:lnTo>
                  <a:pt x="378152" y="1419178"/>
                </a:lnTo>
                <a:lnTo>
                  <a:pt x="347407" y="1447730"/>
                </a:lnTo>
                <a:lnTo>
                  <a:pt x="318017" y="1476390"/>
                </a:lnTo>
                <a:lnTo>
                  <a:pt x="289965" y="1505141"/>
                </a:lnTo>
                <a:lnTo>
                  <a:pt x="263239" y="1533966"/>
                </a:lnTo>
                <a:lnTo>
                  <a:pt x="237824" y="1562849"/>
                </a:lnTo>
                <a:lnTo>
                  <a:pt x="190866" y="1620717"/>
                </a:lnTo>
                <a:lnTo>
                  <a:pt x="160686" y="1661973"/>
                </a:lnTo>
                <a:lnTo>
                  <a:pt x="133095" y="1703702"/>
                </a:lnTo>
                <a:lnTo>
                  <a:pt x="108067" y="1745997"/>
                </a:lnTo>
                <a:lnTo>
                  <a:pt x="85577" y="1788954"/>
                </a:lnTo>
                <a:lnTo>
                  <a:pt x="65600" y="1832667"/>
                </a:lnTo>
                <a:lnTo>
                  <a:pt x="48109" y="1877230"/>
                </a:lnTo>
                <a:lnTo>
                  <a:pt x="33079" y="1922737"/>
                </a:lnTo>
                <a:lnTo>
                  <a:pt x="20484" y="1969284"/>
                </a:lnTo>
                <a:lnTo>
                  <a:pt x="10298" y="2016965"/>
                </a:lnTo>
                <a:lnTo>
                  <a:pt x="2497" y="2065874"/>
                </a:lnTo>
                <a:lnTo>
                  <a:pt x="0" y="2088915"/>
                </a:lnTo>
                <a:lnTo>
                  <a:pt x="1477237" y="2088915"/>
                </a:lnTo>
                <a:lnTo>
                  <a:pt x="1435728" y="2059666"/>
                </a:lnTo>
                <a:lnTo>
                  <a:pt x="1396359" y="2030896"/>
                </a:lnTo>
                <a:lnTo>
                  <a:pt x="1359224" y="2002672"/>
                </a:lnTo>
                <a:lnTo>
                  <a:pt x="1324329" y="1974997"/>
                </a:lnTo>
                <a:lnTo>
                  <a:pt x="1291676" y="1947874"/>
                </a:lnTo>
                <a:lnTo>
                  <a:pt x="1261269" y="1921306"/>
                </a:lnTo>
                <a:lnTo>
                  <a:pt x="1233112" y="1895294"/>
                </a:lnTo>
                <a:lnTo>
                  <a:pt x="1183563" y="1844952"/>
                </a:lnTo>
                <a:lnTo>
                  <a:pt x="1143059" y="1796871"/>
                </a:lnTo>
                <a:lnTo>
                  <a:pt x="1111628" y="1751070"/>
                </a:lnTo>
                <a:lnTo>
                  <a:pt x="1085307" y="1700324"/>
                </a:lnTo>
                <a:lnTo>
                  <a:pt x="1067369" y="1649496"/>
                </a:lnTo>
                <a:lnTo>
                  <a:pt x="1057823" y="1598662"/>
                </a:lnTo>
                <a:lnTo>
                  <a:pt x="1056675" y="1547899"/>
                </a:lnTo>
                <a:lnTo>
                  <a:pt x="1063931" y="1497283"/>
                </a:lnTo>
                <a:lnTo>
                  <a:pt x="1079599" y="1446892"/>
                </a:lnTo>
                <a:lnTo>
                  <a:pt x="1112196" y="1382428"/>
                </a:lnTo>
                <a:lnTo>
                  <a:pt x="1133666" y="1350566"/>
                </a:lnTo>
                <a:lnTo>
                  <a:pt x="1158610" y="1318931"/>
                </a:lnTo>
                <a:lnTo>
                  <a:pt x="1187047" y="1287507"/>
                </a:lnTo>
                <a:lnTo>
                  <a:pt x="1218998" y="1256278"/>
                </a:lnTo>
                <a:lnTo>
                  <a:pt x="1254481" y="1225231"/>
                </a:lnTo>
                <a:lnTo>
                  <a:pt x="1293516" y="1194349"/>
                </a:lnTo>
                <a:lnTo>
                  <a:pt x="1336124" y="1163617"/>
                </a:lnTo>
                <a:lnTo>
                  <a:pt x="1382323" y="1133020"/>
                </a:lnTo>
                <a:lnTo>
                  <a:pt x="1432133" y="1102543"/>
                </a:lnTo>
                <a:lnTo>
                  <a:pt x="1485574" y="1072170"/>
                </a:lnTo>
                <a:lnTo>
                  <a:pt x="1542665" y="1041887"/>
                </a:lnTo>
                <a:lnTo>
                  <a:pt x="1603425" y="1011677"/>
                </a:lnTo>
                <a:lnTo>
                  <a:pt x="1667876" y="981526"/>
                </a:lnTo>
                <a:lnTo>
                  <a:pt x="1704453" y="965168"/>
                </a:lnTo>
                <a:lnTo>
                  <a:pt x="1742137" y="948831"/>
                </a:lnTo>
                <a:lnTo>
                  <a:pt x="1780943" y="932511"/>
                </a:lnTo>
                <a:lnTo>
                  <a:pt x="1820886" y="916202"/>
                </a:lnTo>
                <a:lnTo>
                  <a:pt x="1861979" y="899900"/>
                </a:lnTo>
                <a:lnTo>
                  <a:pt x="1904239" y="883600"/>
                </a:lnTo>
                <a:lnTo>
                  <a:pt x="1992314" y="850983"/>
                </a:lnTo>
                <a:lnTo>
                  <a:pt x="2085230" y="818310"/>
                </a:lnTo>
                <a:lnTo>
                  <a:pt x="2183103" y="785542"/>
                </a:lnTo>
                <a:lnTo>
                  <a:pt x="2286052" y="752638"/>
                </a:lnTo>
                <a:lnTo>
                  <a:pt x="2450249" y="702936"/>
                </a:lnTo>
                <a:lnTo>
                  <a:pt x="2684818" y="635086"/>
                </a:lnTo>
                <a:lnTo>
                  <a:pt x="2796356" y="600606"/>
                </a:lnTo>
                <a:lnTo>
                  <a:pt x="2849520" y="583356"/>
                </a:lnTo>
                <a:lnTo>
                  <a:pt x="2900933" y="566105"/>
                </a:lnTo>
                <a:lnTo>
                  <a:pt x="2950586" y="548855"/>
                </a:lnTo>
                <a:lnTo>
                  <a:pt x="2998467" y="531611"/>
                </a:lnTo>
                <a:lnTo>
                  <a:pt x="3044568" y="514377"/>
                </a:lnTo>
                <a:lnTo>
                  <a:pt x="3088877" y="497156"/>
                </a:lnTo>
                <a:lnTo>
                  <a:pt x="3131384" y="479953"/>
                </a:lnTo>
                <a:lnTo>
                  <a:pt x="3172080" y="462770"/>
                </a:lnTo>
                <a:lnTo>
                  <a:pt x="3210953" y="445613"/>
                </a:lnTo>
                <a:lnTo>
                  <a:pt x="3247995" y="428484"/>
                </a:lnTo>
                <a:lnTo>
                  <a:pt x="3283193" y="411388"/>
                </a:lnTo>
                <a:lnTo>
                  <a:pt x="3314215" y="395518"/>
                </a:lnTo>
                <a:lnTo>
                  <a:pt x="3314215" y="373"/>
                </a:lnTo>
                <a:lnTo>
                  <a:pt x="3311802" y="299"/>
                </a:lnTo>
                <a:lnTo>
                  <a:pt x="32649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97686" y="5479717"/>
            <a:ext cx="3294379" cy="2080895"/>
          </a:xfrm>
          <a:custGeom>
            <a:avLst/>
            <a:gdLst/>
            <a:ahLst/>
            <a:cxnLst/>
            <a:rect l="l" t="t" r="r" b="b"/>
            <a:pathLst>
              <a:path w="3294379" h="2080895">
                <a:moveTo>
                  <a:pt x="3103050" y="0"/>
                </a:moveTo>
                <a:lnTo>
                  <a:pt x="3049253" y="135"/>
                </a:lnTo>
                <a:lnTo>
                  <a:pt x="2941675" y="1742"/>
                </a:lnTo>
                <a:lnTo>
                  <a:pt x="2941675" y="140058"/>
                </a:lnTo>
                <a:lnTo>
                  <a:pt x="2957674" y="149890"/>
                </a:lnTo>
                <a:lnTo>
                  <a:pt x="2970983" y="162296"/>
                </a:lnTo>
                <a:lnTo>
                  <a:pt x="2980944" y="177702"/>
                </a:lnTo>
                <a:lnTo>
                  <a:pt x="2986899" y="196535"/>
                </a:lnTo>
                <a:lnTo>
                  <a:pt x="2989822" y="225534"/>
                </a:lnTo>
                <a:lnTo>
                  <a:pt x="2987197" y="252554"/>
                </a:lnTo>
                <a:lnTo>
                  <a:pt x="2962525" y="302274"/>
                </a:lnTo>
                <a:lnTo>
                  <a:pt x="2907329" y="348927"/>
                </a:lnTo>
                <a:lnTo>
                  <a:pt x="2866550" y="372114"/>
                </a:lnTo>
                <a:lnTo>
                  <a:pt x="2816057" y="395746"/>
                </a:lnTo>
                <a:lnTo>
                  <a:pt x="2755158" y="420228"/>
                </a:lnTo>
                <a:lnTo>
                  <a:pt x="2683156" y="445964"/>
                </a:lnTo>
                <a:lnTo>
                  <a:pt x="2599359" y="473357"/>
                </a:lnTo>
                <a:lnTo>
                  <a:pt x="2052764" y="638195"/>
                </a:lnTo>
                <a:lnTo>
                  <a:pt x="1846896" y="704685"/>
                </a:lnTo>
                <a:lnTo>
                  <a:pt x="1675842" y="763104"/>
                </a:lnTo>
                <a:lnTo>
                  <a:pt x="1489633" y="830035"/>
                </a:lnTo>
                <a:lnTo>
                  <a:pt x="1287474" y="906541"/>
                </a:lnTo>
                <a:lnTo>
                  <a:pt x="1225090" y="931233"/>
                </a:lnTo>
                <a:lnTo>
                  <a:pt x="1164406" y="956223"/>
                </a:lnTo>
                <a:lnTo>
                  <a:pt x="1105410" y="981502"/>
                </a:lnTo>
                <a:lnTo>
                  <a:pt x="1048091" y="1007062"/>
                </a:lnTo>
                <a:lnTo>
                  <a:pt x="992436" y="1032896"/>
                </a:lnTo>
                <a:lnTo>
                  <a:pt x="938432" y="1058994"/>
                </a:lnTo>
                <a:lnTo>
                  <a:pt x="886069" y="1085349"/>
                </a:lnTo>
                <a:lnTo>
                  <a:pt x="835333" y="1111953"/>
                </a:lnTo>
                <a:lnTo>
                  <a:pt x="786213" y="1138798"/>
                </a:lnTo>
                <a:lnTo>
                  <a:pt x="738697" y="1165874"/>
                </a:lnTo>
                <a:lnTo>
                  <a:pt x="692771" y="1193176"/>
                </a:lnTo>
                <a:lnTo>
                  <a:pt x="648425" y="1220693"/>
                </a:lnTo>
                <a:lnTo>
                  <a:pt x="605646" y="1248419"/>
                </a:lnTo>
                <a:lnTo>
                  <a:pt x="564422" y="1276344"/>
                </a:lnTo>
                <a:lnTo>
                  <a:pt x="524741" y="1304462"/>
                </a:lnTo>
                <a:lnTo>
                  <a:pt x="486591" y="1332763"/>
                </a:lnTo>
                <a:lnTo>
                  <a:pt x="449959" y="1361240"/>
                </a:lnTo>
                <a:lnTo>
                  <a:pt x="414834" y="1389884"/>
                </a:lnTo>
                <a:lnTo>
                  <a:pt x="381204" y="1418687"/>
                </a:lnTo>
                <a:lnTo>
                  <a:pt x="349055" y="1447642"/>
                </a:lnTo>
                <a:lnTo>
                  <a:pt x="318375" y="1476742"/>
                </a:lnTo>
                <a:lnTo>
                  <a:pt x="289156" y="1505973"/>
                </a:lnTo>
                <a:lnTo>
                  <a:pt x="261382" y="1535332"/>
                </a:lnTo>
                <a:lnTo>
                  <a:pt x="235041" y="1564811"/>
                </a:lnTo>
                <a:lnTo>
                  <a:pt x="210122" y="1594400"/>
                </a:lnTo>
                <a:lnTo>
                  <a:pt x="157054" y="1664513"/>
                </a:lnTo>
                <a:lnTo>
                  <a:pt x="130031" y="1705403"/>
                </a:lnTo>
                <a:lnTo>
                  <a:pt x="105519" y="1746855"/>
                </a:lnTo>
                <a:lnTo>
                  <a:pt x="83493" y="1788961"/>
                </a:lnTo>
                <a:lnTo>
                  <a:pt x="63928" y="1831814"/>
                </a:lnTo>
                <a:lnTo>
                  <a:pt x="46799" y="1875507"/>
                </a:lnTo>
                <a:lnTo>
                  <a:pt x="32080" y="1920132"/>
                </a:lnTo>
                <a:lnTo>
                  <a:pt x="19747" y="1965782"/>
                </a:lnTo>
                <a:lnTo>
                  <a:pt x="9774" y="2012550"/>
                </a:lnTo>
                <a:lnTo>
                  <a:pt x="2136" y="2060529"/>
                </a:lnTo>
                <a:lnTo>
                  <a:pt x="0" y="2080288"/>
                </a:lnTo>
                <a:lnTo>
                  <a:pt x="1397531" y="2080288"/>
                </a:lnTo>
                <a:lnTo>
                  <a:pt x="1388007" y="2073024"/>
                </a:lnTo>
                <a:lnTo>
                  <a:pt x="1350122" y="2042973"/>
                </a:lnTo>
                <a:lnTo>
                  <a:pt x="1314444" y="2013481"/>
                </a:lnTo>
                <a:lnTo>
                  <a:pt x="1280954" y="1984562"/>
                </a:lnTo>
                <a:lnTo>
                  <a:pt x="1249632" y="1956232"/>
                </a:lnTo>
                <a:lnTo>
                  <a:pt x="1220460" y="1928505"/>
                </a:lnTo>
                <a:lnTo>
                  <a:pt x="1193417" y="1901398"/>
                </a:lnTo>
                <a:lnTo>
                  <a:pt x="1145643" y="1849103"/>
                </a:lnTo>
                <a:lnTo>
                  <a:pt x="1106155" y="1799468"/>
                </a:lnTo>
                <a:lnTo>
                  <a:pt x="1074800" y="1752615"/>
                </a:lnTo>
                <a:lnTo>
                  <a:pt x="1050474" y="1706740"/>
                </a:lnTo>
                <a:lnTo>
                  <a:pt x="1032656" y="1660753"/>
                </a:lnTo>
                <a:lnTo>
                  <a:pt x="1021353" y="1614706"/>
                </a:lnTo>
                <a:lnTo>
                  <a:pt x="1016569" y="1568654"/>
                </a:lnTo>
                <a:lnTo>
                  <a:pt x="1018309" y="1522648"/>
                </a:lnTo>
                <a:lnTo>
                  <a:pt x="1026581" y="1476740"/>
                </a:lnTo>
                <a:lnTo>
                  <a:pt x="1041386" y="1430988"/>
                </a:lnTo>
                <a:lnTo>
                  <a:pt x="1072325" y="1368719"/>
                </a:lnTo>
                <a:lnTo>
                  <a:pt x="1115534" y="1307449"/>
                </a:lnTo>
                <a:lnTo>
                  <a:pt x="1141782" y="1277156"/>
                </a:lnTo>
                <a:lnTo>
                  <a:pt x="1171146" y="1247074"/>
                </a:lnTo>
                <a:lnTo>
                  <a:pt x="1203644" y="1217188"/>
                </a:lnTo>
                <a:lnTo>
                  <a:pt x="1239291" y="1187487"/>
                </a:lnTo>
                <a:lnTo>
                  <a:pt x="1278104" y="1157958"/>
                </a:lnTo>
                <a:lnTo>
                  <a:pt x="1320099" y="1128586"/>
                </a:lnTo>
                <a:lnTo>
                  <a:pt x="1365292" y="1099359"/>
                </a:lnTo>
                <a:lnTo>
                  <a:pt x="1413701" y="1070264"/>
                </a:lnTo>
                <a:lnTo>
                  <a:pt x="1465341" y="1041288"/>
                </a:lnTo>
                <a:lnTo>
                  <a:pt x="1520228" y="1012417"/>
                </a:lnTo>
                <a:lnTo>
                  <a:pt x="1578379" y="983639"/>
                </a:lnTo>
                <a:lnTo>
                  <a:pt x="1639810" y="954941"/>
                </a:lnTo>
                <a:lnTo>
                  <a:pt x="1676526" y="938517"/>
                </a:lnTo>
                <a:lnTo>
                  <a:pt x="1714350" y="922116"/>
                </a:lnTo>
                <a:lnTo>
                  <a:pt x="1753297" y="905734"/>
                </a:lnTo>
                <a:lnTo>
                  <a:pt x="1793381" y="889364"/>
                </a:lnTo>
                <a:lnTo>
                  <a:pt x="1834617" y="873002"/>
                </a:lnTo>
                <a:lnTo>
                  <a:pt x="1877020" y="856644"/>
                </a:lnTo>
                <a:lnTo>
                  <a:pt x="1965386" y="823914"/>
                </a:lnTo>
                <a:lnTo>
                  <a:pt x="2058596" y="791134"/>
                </a:lnTo>
                <a:lnTo>
                  <a:pt x="2156769" y="758263"/>
                </a:lnTo>
                <a:lnTo>
                  <a:pt x="2260022" y="725261"/>
                </a:lnTo>
                <a:lnTo>
                  <a:pt x="2424685" y="675421"/>
                </a:lnTo>
                <a:lnTo>
                  <a:pt x="2659054" y="607630"/>
                </a:lnTo>
                <a:lnTo>
                  <a:pt x="2770085" y="573309"/>
                </a:lnTo>
                <a:lnTo>
                  <a:pt x="2823000" y="556144"/>
                </a:lnTo>
                <a:lnTo>
                  <a:pt x="2874167" y="538979"/>
                </a:lnTo>
                <a:lnTo>
                  <a:pt x="2923575" y="521820"/>
                </a:lnTo>
                <a:lnTo>
                  <a:pt x="2971215" y="504670"/>
                </a:lnTo>
                <a:lnTo>
                  <a:pt x="3017076" y="487533"/>
                </a:lnTo>
                <a:lnTo>
                  <a:pt x="3061148" y="470412"/>
                </a:lnTo>
                <a:lnTo>
                  <a:pt x="3103421" y="453311"/>
                </a:lnTo>
                <a:lnTo>
                  <a:pt x="3143884" y="436234"/>
                </a:lnTo>
                <a:lnTo>
                  <a:pt x="3182527" y="419184"/>
                </a:lnTo>
                <a:lnTo>
                  <a:pt x="3219339" y="402166"/>
                </a:lnTo>
                <a:lnTo>
                  <a:pt x="3254311" y="385183"/>
                </a:lnTo>
                <a:lnTo>
                  <a:pt x="3294315" y="364513"/>
                </a:lnTo>
                <a:lnTo>
                  <a:pt x="3294315" y="2132"/>
                </a:lnTo>
                <a:lnTo>
                  <a:pt x="3292347" y="2073"/>
                </a:lnTo>
                <a:lnTo>
                  <a:pt x="3103050" y="0"/>
                </a:lnTo>
                <a:close/>
              </a:path>
            </a:pathLst>
          </a:custGeom>
          <a:solidFill>
            <a:srgbClr val="192F5B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208438" y="5874600"/>
            <a:ext cx="195580" cy="79375"/>
          </a:xfrm>
          <a:custGeom>
            <a:avLst/>
            <a:gdLst/>
            <a:ahLst/>
            <a:cxnLst/>
            <a:rect l="l" t="t" r="r" b="b"/>
            <a:pathLst>
              <a:path w="195579" h="79375">
                <a:moveTo>
                  <a:pt x="166649" y="0"/>
                </a:moveTo>
                <a:lnTo>
                  <a:pt x="117813" y="21309"/>
                </a:lnTo>
                <a:lnTo>
                  <a:pt x="32333" y="55351"/>
                </a:lnTo>
                <a:lnTo>
                  <a:pt x="0" y="67411"/>
                </a:lnTo>
                <a:lnTo>
                  <a:pt x="35826" y="79247"/>
                </a:lnTo>
                <a:lnTo>
                  <a:pt x="76238" y="63118"/>
                </a:lnTo>
                <a:lnTo>
                  <a:pt x="136718" y="37658"/>
                </a:lnTo>
                <a:lnTo>
                  <a:pt x="195465" y="10540"/>
                </a:lnTo>
                <a:lnTo>
                  <a:pt x="1666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410876" y="5787618"/>
            <a:ext cx="143510" cy="80010"/>
          </a:xfrm>
          <a:custGeom>
            <a:avLst/>
            <a:gdLst/>
            <a:ahLst/>
            <a:cxnLst/>
            <a:rect l="l" t="t" r="r" b="b"/>
            <a:pathLst>
              <a:path w="143509" h="80010">
                <a:moveTo>
                  <a:pt x="121297" y="0"/>
                </a:moveTo>
                <a:lnTo>
                  <a:pt x="83229" y="25119"/>
                </a:lnTo>
                <a:lnTo>
                  <a:pt x="42989" y="48247"/>
                </a:lnTo>
                <a:lnTo>
                  <a:pt x="0" y="70218"/>
                </a:lnTo>
                <a:lnTo>
                  <a:pt x="28422" y="79629"/>
                </a:lnTo>
                <a:lnTo>
                  <a:pt x="74029" y="54658"/>
                </a:lnTo>
                <a:lnTo>
                  <a:pt x="114561" y="29128"/>
                </a:lnTo>
                <a:lnTo>
                  <a:pt x="140296" y="10541"/>
                </a:lnTo>
                <a:lnTo>
                  <a:pt x="143446" y="8115"/>
                </a:lnTo>
                <a:lnTo>
                  <a:pt x="1212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006520" y="5956808"/>
            <a:ext cx="196850" cy="67945"/>
          </a:xfrm>
          <a:custGeom>
            <a:avLst/>
            <a:gdLst/>
            <a:ahLst/>
            <a:cxnLst/>
            <a:rect l="l" t="t" r="r" b="b"/>
            <a:pathLst>
              <a:path w="196850" h="67945">
                <a:moveTo>
                  <a:pt x="161975" y="0"/>
                </a:moveTo>
                <a:lnTo>
                  <a:pt x="140856" y="7591"/>
                </a:lnTo>
                <a:lnTo>
                  <a:pt x="51447" y="37655"/>
                </a:lnTo>
                <a:lnTo>
                  <a:pt x="0" y="53416"/>
                </a:lnTo>
                <a:lnTo>
                  <a:pt x="42341" y="67373"/>
                </a:lnTo>
                <a:lnTo>
                  <a:pt x="59359" y="62014"/>
                </a:lnTo>
                <a:lnTo>
                  <a:pt x="134161" y="36160"/>
                </a:lnTo>
                <a:lnTo>
                  <a:pt x="158722" y="27351"/>
                </a:lnTo>
                <a:lnTo>
                  <a:pt x="196824" y="12750"/>
                </a:lnTo>
                <a:lnTo>
                  <a:pt x="1619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557967" y="5680938"/>
            <a:ext cx="85090" cy="93980"/>
          </a:xfrm>
          <a:custGeom>
            <a:avLst/>
            <a:gdLst/>
            <a:ahLst/>
            <a:cxnLst/>
            <a:rect l="l" t="t" r="r" b="b"/>
            <a:pathLst>
              <a:path w="85090" h="93979">
                <a:moveTo>
                  <a:pt x="66484" y="0"/>
                </a:moveTo>
                <a:lnTo>
                  <a:pt x="49159" y="35202"/>
                </a:lnTo>
                <a:lnTo>
                  <a:pt x="21692" y="67305"/>
                </a:lnTo>
                <a:lnTo>
                  <a:pt x="0" y="86715"/>
                </a:lnTo>
                <a:lnTo>
                  <a:pt x="21653" y="93865"/>
                </a:lnTo>
                <a:lnTo>
                  <a:pt x="55905" y="57670"/>
                </a:lnTo>
                <a:lnTo>
                  <a:pt x="79997" y="16713"/>
                </a:lnTo>
                <a:lnTo>
                  <a:pt x="84848" y="812"/>
                </a:lnTo>
                <a:lnTo>
                  <a:pt x="664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235351" y="6152057"/>
            <a:ext cx="313690" cy="101600"/>
          </a:xfrm>
          <a:custGeom>
            <a:avLst/>
            <a:gdLst/>
            <a:ahLst/>
            <a:cxnLst/>
            <a:rect l="l" t="t" r="r" b="b"/>
            <a:pathLst>
              <a:path w="313690" h="101600">
                <a:moveTo>
                  <a:pt x="264947" y="0"/>
                </a:moveTo>
                <a:lnTo>
                  <a:pt x="151454" y="34222"/>
                </a:lnTo>
                <a:lnTo>
                  <a:pt x="101212" y="50263"/>
                </a:lnTo>
                <a:lnTo>
                  <a:pt x="0" y="83921"/>
                </a:lnTo>
                <a:lnTo>
                  <a:pt x="52501" y="101231"/>
                </a:lnTo>
                <a:lnTo>
                  <a:pt x="131883" y="74371"/>
                </a:lnTo>
                <a:lnTo>
                  <a:pt x="171413" y="61548"/>
                </a:lnTo>
                <a:lnTo>
                  <a:pt x="313613" y="17805"/>
                </a:lnTo>
                <a:lnTo>
                  <a:pt x="2649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90027" y="7400697"/>
            <a:ext cx="79375" cy="159385"/>
          </a:xfrm>
          <a:custGeom>
            <a:avLst/>
            <a:gdLst/>
            <a:ahLst/>
            <a:cxnLst/>
            <a:rect l="l" t="t" r="r" b="b"/>
            <a:pathLst>
              <a:path w="79375" h="159384">
                <a:moveTo>
                  <a:pt x="43103" y="0"/>
                </a:moveTo>
                <a:lnTo>
                  <a:pt x="0" y="9804"/>
                </a:lnTo>
                <a:lnTo>
                  <a:pt x="3019" y="31455"/>
                </a:lnTo>
                <a:lnTo>
                  <a:pt x="6532" y="52984"/>
                </a:lnTo>
                <a:lnTo>
                  <a:pt x="10538" y="74323"/>
                </a:lnTo>
                <a:lnTo>
                  <a:pt x="15036" y="95402"/>
                </a:lnTo>
                <a:lnTo>
                  <a:pt x="27425" y="143363"/>
                </a:lnTo>
                <a:lnTo>
                  <a:pt x="32457" y="159307"/>
                </a:lnTo>
                <a:lnTo>
                  <a:pt x="79174" y="159307"/>
                </a:lnTo>
                <a:lnTo>
                  <a:pt x="70160" y="131036"/>
                </a:lnTo>
                <a:lnTo>
                  <a:pt x="58204" y="85356"/>
                </a:lnTo>
                <a:lnTo>
                  <a:pt x="53571" y="63888"/>
                </a:lnTo>
                <a:lnTo>
                  <a:pt x="49525" y="42540"/>
                </a:lnTo>
                <a:lnTo>
                  <a:pt x="46043" y="21261"/>
                </a:lnTo>
                <a:lnTo>
                  <a:pt x="431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545472" y="6081522"/>
            <a:ext cx="255270" cy="74930"/>
          </a:xfrm>
          <a:custGeom>
            <a:avLst/>
            <a:gdLst/>
            <a:ahLst/>
            <a:cxnLst/>
            <a:rect l="l" t="t" r="r" b="b"/>
            <a:pathLst>
              <a:path w="255270" h="74929">
                <a:moveTo>
                  <a:pt x="208927" y="0"/>
                </a:moveTo>
                <a:lnTo>
                  <a:pt x="0" y="57416"/>
                </a:lnTo>
                <a:lnTo>
                  <a:pt x="51346" y="74358"/>
                </a:lnTo>
                <a:lnTo>
                  <a:pt x="254965" y="16865"/>
                </a:lnTo>
                <a:lnTo>
                  <a:pt x="2089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501338" y="5530113"/>
            <a:ext cx="92075" cy="36830"/>
          </a:xfrm>
          <a:custGeom>
            <a:avLst/>
            <a:gdLst/>
            <a:ahLst/>
            <a:cxnLst/>
            <a:rect l="l" t="t" r="r" b="b"/>
            <a:pathLst>
              <a:path w="92075" h="36829">
                <a:moveTo>
                  <a:pt x="28257" y="0"/>
                </a:moveTo>
                <a:lnTo>
                  <a:pt x="0" y="9372"/>
                </a:lnTo>
                <a:lnTo>
                  <a:pt x="7061" y="10706"/>
                </a:lnTo>
                <a:lnTo>
                  <a:pt x="14071" y="12268"/>
                </a:lnTo>
                <a:lnTo>
                  <a:pt x="58369" y="28320"/>
                </a:lnTo>
                <a:lnTo>
                  <a:pt x="64096" y="31699"/>
                </a:lnTo>
                <a:lnTo>
                  <a:pt x="67005" y="33350"/>
                </a:lnTo>
                <a:lnTo>
                  <a:pt x="68643" y="34416"/>
                </a:lnTo>
                <a:lnTo>
                  <a:pt x="70358" y="35394"/>
                </a:lnTo>
                <a:lnTo>
                  <a:pt x="72034" y="36410"/>
                </a:lnTo>
                <a:lnTo>
                  <a:pt x="91503" y="30632"/>
                </a:lnTo>
                <a:lnTo>
                  <a:pt x="76667" y="20384"/>
                </a:lnTo>
                <a:lnTo>
                  <a:pt x="61013" y="11972"/>
                </a:lnTo>
                <a:lnTo>
                  <a:pt x="44794" y="5232"/>
                </a:lnTo>
                <a:lnTo>
                  <a:pt x="282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592066" y="5575693"/>
            <a:ext cx="53975" cy="86360"/>
          </a:xfrm>
          <a:custGeom>
            <a:avLst/>
            <a:gdLst/>
            <a:ahLst/>
            <a:cxnLst/>
            <a:rect l="l" t="t" r="r" b="b"/>
            <a:pathLst>
              <a:path w="53975" h="86360">
                <a:moveTo>
                  <a:pt x="17792" y="0"/>
                </a:moveTo>
                <a:lnTo>
                  <a:pt x="0" y="5880"/>
                </a:lnTo>
                <a:lnTo>
                  <a:pt x="9156" y="15024"/>
                </a:lnTo>
                <a:lnTo>
                  <a:pt x="11226" y="18224"/>
                </a:lnTo>
                <a:lnTo>
                  <a:pt x="13423" y="20980"/>
                </a:lnTo>
                <a:lnTo>
                  <a:pt x="18351" y="27406"/>
                </a:lnTo>
                <a:lnTo>
                  <a:pt x="19138" y="28473"/>
                </a:lnTo>
                <a:lnTo>
                  <a:pt x="19494" y="29070"/>
                </a:lnTo>
                <a:lnTo>
                  <a:pt x="21208" y="31991"/>
                </a:lnTo>
                <a:lnTo>
                  <a:pt x="23152" y="34772"/>
                </a:lnTo>
                <a:lnTo>
                  <a:pt x="24650" y="37795"/>
                </a:lnTo>
                <a:lnTo>
                  <a:pt x="36145" y="78460"/>
                </a:lnTo>
                <a:lnTo>
                  <a:pt x="36169" y="82626"/>
                </a:lnTo>
                <a:lnTo>
                  <a:pt x="35928" y="86042"/>
                </a:lnTo>
                <a:lnTo>
                  <a:pt x="53733" y="86271"/>
                </a:lnTo>
                <a:lnTo>
                  <a:pt x="53898" y="82626"/>
                </a:lnTo>
                <a:lnTo>
                  <a:pt x="53898" y="78460"/>
                </a:lnTo>
                <a:lnTo>
                  <a:pt x="53682" y="74561"/>
                </a:lnTo>
                <a:lnTo>
                  <a:pt x="43675" y="36233"/>
                </a:lnTo>
                <a:lnTo>
                  <a:pt x="39763" y="29540"/>
                </a:lnTo>
                <a:lnTo>
                  <a:pt x="37998" y="26073"/>
                </a:lnTo>
                <a:lnTo>
                  <a:pt x="35788" y="22923"/>
                </a:lnTo>
                <a:lnTo>
                  <a:pt x="33781" y="19672"/>
                </a:lnTo>
                <a:lnTo>
                  <a:pt x="33362" y="19075"/>
                </a:lnTo>
                <a:lnTo>
                  <a:pt x="32651" y="18008"/>
                </a:lnTo>
                <a:lnTo>
                  <a:pt x="26835" y="10566"/>
                </a:lnTo>
                <a:lnTo>
                  <a:pt x="24523" y="7759"/>
                </a:lnTo>
                <a:lnTo>
                  <a:pt x="22656" y="4914"/>
                </a:lnTo>
                <a:lnTo>
                  <a:pt x="19977" y="2158"/>
                </a:lnTo>
                <a:lnTo>
                  <a:pt x="17792" y="0"/>
                </a:lnTo>
                <a:close/>
              </a:path>
              <a:path w="53975" h="86360">
                <a:moveTo>
                  <a:pt x="18732" y="27952"/>
                </a:moveTo>
                <a:lnTo>
                  <a:pt x="19087" y="28473"/>
                </a:lnTo>
                <a:lnTo>
                  <a:pt x="18732" y="27952"/>
                </a:lnTo>
                <a:close/>
              </a:path>
              <a:path w="53975" h="86360">
                <a:moveTo>
                  <a:pt x="33397" y="19075"/>
                </a:moveTo>
                <a:lnTo>
                  <a:pt x="33566" y="19316"/>
                </a:lnTo>
                <a:lnTo>
                  <a:pt x="33397" y="190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357434" y="5517032"/>
            <a:ext cx="133985" cy="17145"/>
          </a:xfrm>
          <a:custGeom>
            <a:avLst/>
            <a:gdLst/>
            <a:ahLst/>
            <a:cxnLst/>
            <a:rect l="l" t="t" r="r" b="b"/>
            <a:pathLst>
              <a:path w="133984" h="17145">
                <a:moveTo>
                  <a:pt x="39738" y="0"/>
                </a:moveTo>
                <a:lnTo>
                  <a:pt x="0" y="13220"/>
                </a:lnTo>
                <a:lnTo>
                  <a:pt x="21537" y="13561"/>
                </a:lnTo>
                <a:lnTo>
                  <a:pt x="43075" y="14119"/>
                </a:lnTo>
                <a:lnTo>
                  <a:pt x="64608" y="14910"/>
                </a:lnTo>
                <a:lnTo>
                  <a:pt x="89306" y="16103"/>
                </a:lnTo>
                <a:lnTo>
                  <a:pt x="92494" y="16395"/>
                </a:lnTo>
                <a:lnTo>
                  <a:pt x="95707" y="16598"/>
                </a:lnTo>
                <a:lnTo>
                  <a:pt x="133616" y="5334"/>
                </a:lnTo>
                <a:lnTo>
                  <a:pt x="121821" y="3896"/>
                </a:lnTo>
                <a:lnTo>
                  <a:pt x="110085" y="2765"/>
                </a:lnTo>
                <a:lnTo>
                  <a:pt x="98417" y="1915"/>
                </a:lnTo>
                <a:lnTo>
                  <a:pt x="86829" y="1320"/>
                </a:lnTo>
                <a:lnTo>
                  <a:pt x="51507" y="227"/>
                </a:lnTo>
                <a:lnTo>
                  <a:pt x="39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956243" y="6250089"/>
            <a:ext cx="288290" cy="108585"/>
          </a:xfrm>
          <a:custGeom>
            <a:avLst/>
            <a:gdLst/>
            <a:ahLst/>
            <a:cxnLst/>
            <a:rect l="l" t="t" r="r" b="b"/>
            <a:pathLst>
              <a:path w="288290" h="108585">
                <a:moveTo>
                  <a:pt x="238074" y="0"/>
                </a:moveTo>
                <a:lnTo>
                  <a:pt x="105016" y="48691"/>
                </a:lnTo>
                <a:lnTo>
                  <a:pt x="0" y="91274"/>
                </a:lnTo>
                <a:lnTo>
                  <a:pt x="51892" y="108394"/>
                </a:lnTo>
                <a:lnTo>
                  <a:pt x="118249" y="80937"/>
                </a:lnTo>
                <a:lnTo>
                  <a:pt x="262102" y="27025"/>
                </a:lnTo>
                <a:lnTo>
                  <a:pt x="287832" y="18199"/>
                </a:lnTo>
                <a:lnTo>
                  <a:pt x="2380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800856" y="6023444"/>
            <a:ext cx="203200" cy="61594"/>
          </a:xfrm>
          <a:custGeom>
            <a:avLst/>
            <a:gdLst/>
            <a:ahLst/>
            <a:cxnLst/>
            <a:rect l="l" t="t" r="r" b="b"/>
            <a:pathLst>
              <a:path w="203200" h="61595">
                <a:moveTo>
                  <a:pt x="161582" y="0"/>
                </a:moveTo>
                <a:lnTo>
                  <a:pt x="76441" y="24536"/>
                </a:lnTo>
                <a:lnTo>
                  <a:pt x="0" y="45516"/>
                </a:lnTo>
                <a:lnTo>
                  <a:pt x="47802" y="61302"/>
                </a:lnTo>
                <a:lnTo>
                  <a:pt x="83921" y="50952"/>
                </a:lnTo>
                <a:lnTo>
                  <a:pt x="188404" y="19672"/>
                </a:lnTo>
                <a:lnTo>
                  <a:pt x="193243" y="18161"/>
                </a:lnTo>
                <a:lnTo>
                  <a:pt x="202780" y="15113"/>
                </a:lnTo>
                <a:lnTo>
                  <a:pt x="1615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263242" y="6526727"/>
            <a:ext cx="358775" cy="227965"/>
          </a:xfrm>
          <a:custGeom>
            <a:avLst/>
            <a:gdLst/>
            <a:ahLst/>
            <a:cxnLst/>
            <a:rect l="l" t="t" r="r" b="b"/>
            <a:pathLst>
              <a:path w="358775" h="227965">
                <a:moveTo>
                  <a:pt x="311137" y="0"/>
                </a:moveTo>
                <a:lnTo>
                  <a:pt x="277561" y="19605"/>
                </a:lnTo>
                <a:lnTo>
                  <a:pt x="244119" y="39839"/>
                </a:lnTo>
                <a:lnTo>
                  <a:pt x="198617" y="68661"/>
                </a:lnTo>
                <a:lnTo>
                  <a:pt x="153592" y="98834"/>
                </a:lnTo>
                <a:lnTo>
                  <a:pt x="109218" y="130523"/>
                </a:lnTo>
                <a:lnTo>
                  <a:pt x="65672" y="163893"/>
                </a:lnTo>
                <a:lnTo>
                  <a:pt x="23126" y="199110"/>
                </a:lnTo>
                <a:lnTo>
                  <a:pt x="0" y="219544"/>
                </a:lnTo>
                <a:lnTo>
                  <a:pt x="52171" y="227736"/>
                </a:lnTo>
                <a:lnTo>
                  <a:pt x="92864" y="193810"/>
                </a:lnTo>
                <a:lnTo>
                  <a:pt x="134647" y="161511"/>
                </a:lnTo>
                <a:lnTo>
                  <a:pt x="177340" y="130702"/>
                </a:lnTo>
                <a:lnTo>
                  <a:pt x="220765" y="101243"/>
                </a:lnTo>
                <a:lnTo>
                  <a:pt x="264744" y="72999"/>
                </a:lnTo>
                <a:lnTo>
                  <a:pt x="311481" y="44573"/>
                </a:lnTo>
                <a:lnTo>
                  <a:pt x="358647" y="17386"/>
                </a:lnTo>
                <a:lnTo>
                  <a:pt x="3111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612631" y="6356701"/>
            <a:ext cx="356235" cy="165100"/>
          </a:xfrm>
          <a:custGeom>
            <a:avLst/>
            <a:gdLst/>
            <a:ahLst/>
            <a:cxnLst/>
            <a:rect l="l" t="t" r="r" b="b"/>
            <a:pathLst>
              <a:path w="356234" h="165100">
                <a:moveTo>
                  <a:pt x="305739" y="0"/>
                </a:moveTo>
                <a:lnTo>
                  <a:pt x="229102" y="33658"/>
                </a:lnTo>
                <a:lnTo>
                  <a:pt x="141121" y="74939"/>
                </a:lnTo>
                <a:lnTo>
                  <a:pt x="67818" y="111836"/>
                </a:lnTo>
                <a:lnTo>
                  <a:pt x="10109" y="142963"/>
                </a:lnTo>
                <a:lnTo>
                  <a:pt x="6692" y="144779"/>
                </a:lnTo>
                <a:lnTo>
                  <a:pt x="3378" y="146761"/>
                </a:lnTo>
                <a:lnTo>
                  <a:pt x="0" y="148628"/>
                </a:lnTo>
                <a:lnTo>
                  <a:pt x="49504" y="164972"/>
                </a:lnTo>
                <a:lnTo>
                  <a:pt x="85864" y="145072"/>
                </a:lnTo>
                <a:lnTo>
                  <a:pt x="157559" y="108379"/>
                </a:lnTo>
                <a:lnTo>
                  <a:pt x="229839" y="73726"/>
                </a:lnTo>
                <a:lnTo>
                  <a:pt x="316725" y="34416"/>
                </a:lnTo>
                <a:lnTo>
                  <a:pt x="355663" y="18275"/>
                </a:lnTo>
                <a:lnTo>
                  <a:pt x="3057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987868" y="6802851"/>
            <a:ext cx="269240" cy="433070"/>
          </a:xfrm>
          <a:custGeom>
            <a:avLst/>
            <a:gdLst/>
            <a:ahLst/>
            <a:cxnLst/>
            <a:rect l="l" t="t" r="r" b="b"/>
            <a:pathLst>
              <a:path w="269240" h="433070">
                <a:moveTo>
                  <a:pt x="216928" y="0"/>
                </a:moveTo>
                <a:lnTo>
                  <a:pt x="188397" y="30835"/>
                </a:lnTo>
                <a:lnTo>
                  <a:pt x="161070" y="63001"/>
                </a:lnTo>
                <a:lnTo>
                  <a:pt x="135139" y="96572"/>
                </a:lnTo>
                <a:lnTo>
                  <a:pt x="110794" y="131622"/>
                </a:lnTo>
                <a:lnTo>
                  <a:pt x="85743" y="172360"/>
                </a:lnTo>
                <a:lnTo>
                  <a:pt x="63311" y="214929"/>
                </a:lnTo>
                <a:lnTo>
                  <a:pt x="43732" y="259140"/>
                </a:lnTo>
                <a:lnTo>
                  <a:pt x="27239" y="304800"/>
                </a:lnTo>
                <a:lnTo>
                  <a:pt x="14065" y="351720"/>
                </a:lnTo>
                <a:lnTo>
                  <a:pt x="4445" y="399707"/>
                </a:lnTo>
                <a:lnTo>
                  <a:pt x="0" y="432498"/>
                </a:lnTo>
                <a:lnTo>
                  <a:pt x="44704" y="425208"/>
                </a:lnTo>
                <a:lnTo>
                  <a:pt x="45504" y="419036"/>
                </a:lnTo>
                <a:lnTo>
                  <a:pt x="46151" y="412800"/>
                </a:lnTo>
                <a:lnTo>
                  <a:pt x="47129" y="406654"/>
                </a:lnTo>
                <a:lnTo>
                  <a:pt x="58117" y="352885"/>
                </a:lnTo>
                <a:lnTo>
                  <a:pt x="73824" y="300544"/>
                </a:lnTo>
                <a:lnTo>
                  <a:pt x="93919" y="249878"/>
                </a:lnTo>
                <a:lnTo>
                  <a:pt x="118074" y="201133"/>
                </a:lnTo>
                <a:lnTo>
                  <a:pt x="145961" y="154559"/>
                </a:lnTo>
                <a:lnTo>
                  <a:pt x="173615" y="114820"/>
                </a:lnTo>
                <a:lnTo>
                  <a:pt x="203493" y="76873"/>
                </a:lnTo>
                <a:lnTo>
                  <a:pt x="235316" y="40630"/>
                </a:lnTo>
                <a:lnTo>
                  <a:pt x="268808" y="6007"/>
                </a:lnTo>
                <a:lnTo>
                  <a:pt x="2169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595868" y="726692"/>
            <a:ext cx="956814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90">
              <a:lnSpc>
                <a:spcPct val="100000"/>
              </a:lnSpc>
            </a:pPr>
            <a:r>
              <a:rPr lang="ru-RU" spc="-105" dirty="0" smtClean="0">
                <a:latin typeface="Calibri" panose="020F0502020204030204" pitchFamily="34" charset="0"/>
              </a:rPr>
              <a:t>СОВРЕМЕННЫЕ ТРЕБОВАНИЯ К ДОРОГАМ</a:t>
            </a:r>
            <a:endParaRPr lang="ru-RU" spc="185" dirty="0">
              <a:latin typeface="Calibri" panose="020F0502020204030204" pitchFamily="34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84491" y="1190624"/>
            <a:ext cx="6704861" cy="45719"/>
          </a:xfrm>
          <a:custGeom>
            <a:avLst/>
            <a:gdLst/>
            <a:ahLst/>
            <a:cxnLst/>
            <a:rect l="l" t="t" r="r" b="b"/>
            <a:pathLst>
              <a:path w="5448300">
                <a:moveTo>
                  <a:pt x="5448007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72BC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07248" y="2638425"/>
            <a:ext cx="6682105" cy="0"/>
          </a:xfrm>
          <a:custGeom>
            <a:avLst/>
            <a:gdLst/>
            <a:ahLst/>
            <a:cxnLst/>
            <a:rect l="l" t="t" r="r" b="b"/>
            <a:pathLst>
              <a:path w="6682105">
                <a:moveTo>
                  <a:pt x="668157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72BC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673107" y="6950567"/>
            <a:ext cx="40844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370"/>
              </a:lnSpc>
            </a:pPr>
            <a:fld id="{81D60167-4931-47E6-BA6A-407CBD079E47}" type="slidenum">
              <a:rPr sz="2400" spc="240" dirty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8</a:t>
            </a:fld>
            <a:endParaRPr sz="2400" dirty="0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84491" y="1238042"/>
            <a:ext cx="6682105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latin typeface="Calibri" panose="020F0502020204030204" pitchFamily="34" charset="0"/>
                <a:ea typeface="Cambria Math" panose="02040503050406030204" pitchFamily="18" charset="0"/>
              </a:rPr>
              <a:t>В 2016-2017 гг. вступил в полную силу технический регламент Таможенного </a:t>
            </a:r>
            <a:r>
              <a:rPr lang="ru-RU" sz="17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союза и </a:t>
            </a:r>
            <a:r>
              <a:rPr lang="ru-RU" sz="1700" dirty="0">
                <a:latin typeface="Calibri" panose="020F0502020204030204" pitchFamily="34" charset="0"/>
                <a:ea typeface="Cambria Math" panose="02040503050406030204" pitchFamily="18" charset="0"/>
              </a:rPr>
              <a:t>вышел комплект предварительных национальных стандартов (далее – ПНСТ), предъявляющий повышенные требования к асфальтобетонам и методам их испытаний.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786033" y="3426179"/>
            <a:ext cx="2456234" cy="75405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alpha val="5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НОВЫЕ </a:t>
            </a:r>
            <a:r>
              <a:rPr lang="ru-RU" sz="1900" dirty="0" smtClean="0">
                <a:solidFill>
                  <a:schemeClr val="bg1"/>
                </a:solidFill>
              </a:rPr>
              <a:t>ТЕХНОЛОГИИ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СТРОИТЕЛЬСТВА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4879" y="2181225"/>
            <a:ext cx="2133385" cy="1237267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55000"/>
              </a:schemeClr>
            </a:outerShdw>
          </a:effectLst>
        </p:spPr>
      </p:pic>
      <p:sp>
        <p:nvSpPr>
          <p:cNvPr id="31" name="Прямоугольник 30"/>
          <p:cNvSpPr/>
          <p:nvPr/>
        </p:nvSpPr>
        <p:spPr>
          <a:xfrm>
            <a:off x="602595" y="4419529"/>
            <a:ext cx="668210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latin typeface="Calibri" panose="020F0502020204030204" pitchFamily="34" charset="0"/>
                <a:ea typeface="Cambria Math" panose="02040503050406030204" pitchFamily="18" charset="0"/>
              </a:rPr>
              <a:t>Распоряжением ФДА </a:t>
            </a:r>
            <a:r>
              <a:rPr lang="ru-RU" sz="1700" dirty="0" err="1">
                <a:latin typeface="Calibri" panose="020F0502020204030204" pitchFamily="34" charset="0"/>
                <a:ea typeface="Cambria Math" panose="02040503050406030204" pitchFamily="18" charset="0"/>
              </a:rPr>
              <a:t>Росавтодор</a:t>
            </a:r>
            <a:r>
              <a:rPr lang="ru-RU" sz="1700" dirty="0">
                <a:latin typeface="Calibri" panose="020F0502020204030204" pitchFamily="34" charset="0"/>
                <a:ea typeface="Cambria Math" panose="02040503050406030204" pitchFamily="18" charset="0"/>
              </a:rPr>
              <a:t> от 03.08.2016 №1526-р создана рабочая группа при Научно-техническом совете Федерального дорожного агентства по вопросам производства и использования модификаторов на основе резиновой кроши, утверждена программа и регламент сопоставительных испытаний асфальтобетонных смесей с применением модификаторов на основе резиновой крошки.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44108" y="6250089"/>
            <a:ext cx="6682105" cy="877163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700" b="1" spc="25" dirty="0">
                <a:solidFill>
                  <a:srgbClr val="0072BC"/>
                </a:solidFill>
                <a:latin typeface="Calibri" panose="020F0502020204030204" pitchFamily="34" charset="0"/>
                <a:cs typeface="Cambria"/>
              </a:rPr>
              <a:t>М</a:t>
            </a:r>
            <a:r>
              <a:rPr lang="ru-RU" sz="1700" b="1" spc="25" dirty="0" smtClean="0">
                <a:solidFill>
                  <a:srgbClr val="0072BC"/>
                </a:solidFill>
                <a:latin typeface="Calibri" panose="020F0502020204030204" pitchFamily="34" charset="0"/>
                <a:cs typeface="Cambria"/>
              </a:rPr>
              <a:t>одификатор УНИРЕМ </a:t>
            </a:r>
            <a:r>
              <a:rPr lang="ru-RU" sz="1700" b="1" spc="25" dirty="0">
                <a:solidFill>
                  <a:srgbClr val="0072BC"/>
                </a:solidFill>
                <a:latin typeface="Calibri" panose="020F0502020204030204" pitchFamily="34" charset="0"/>
                <a:cs typeface="Cambria"/>
              </a:rPr>
              <a:t>является единственным в Российской Федерации модификатором на основе резиновой крошки, согласованным ФДА </a:t>
            </a:r>
            <a:r>
              <a:rPr lang="ru-RU" sz="1700" b="1" spc="25" dirty="0" smtClean="0">
                <a:solidFill>
                  <a:srgbClr val="0072BC"/>
                </a:solidFill>
                <a:latin typeface="Calibri" panose="020F0502020204030204" pitchFamily="34" charset="0"/>
                <a:cs typeface="Cambria"/>
              </a:rPr>
              <a:t>Росавтодор.</a:t>
            </a:r>
            <a:endParaRPr lang="ru-RU" sz="1700" b="1" spc="25" dirty="0">
              <a:solidFill>
                <a:srgbClr val="0072BC"/>
              </a:solidFill>
              <a:latin typeface="Calibri" panose="020F0502020204030204" pitchFamily="34" charset="0"/>
              <a:cs typeface="Cambria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84221" y="2877127"/>
            <a:ext cx="6682105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spc="25" dirty="0">
                <a:solidFill>
                  <a:srgbClr val="0072BC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mbria"/>
              </a:rPr>
              <a:t>Постановлением Правительства РФ №658 от 30.05.2017г. перед </a:t>
            </a:r>
            <a:r>
              <a:rPr lang="ru-RU" sz="1700" spc="25" dirty="0" smtClean="0">
                <a:solidFill>
                  <a:srgbClr val="0072BC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mbria"/>
              </a:rPr>
              <a:t>дорожной отраслью поставлена </a:t>
            </a:r>
            <a:r>
              <a:rPr lang="ru-RU" sz="1700" spc="25" dirty="0">
                <a:solidFill>
                  <a:srgbClr val="0072BC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mbria"/>
              </a:rPr>
              <a:t>задача об увеличении межремонтных сроков эксплуатации автомобильных дорог </a:t>
            </a:r>
            <a:r>
              <a:rPr lang="ru-RU" sz="1700" spc="25" dirty="0" smtClean="0">
                <a:solidFill>
                  <a:srgbClr val="0072BC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mbria"/>
              </a:rPr>
              <a:t>с </a:t>
            </a:r>
            <a:r>
              <a:rPr lang="ru-RU" sz="1700" spc="25" dirty="0">
                <a:solidFill>
                  <a:srgbClr val="0072BC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mbria"/>
              </a:rPr>
              <a:t>усовершенствованным типом покрытия до 12 лет, а по капитальному ремонту – до 24 лет. </a:t>
            </a:r>
          </a:p>
        </p:txBody>
      </p:sp>
    </p:spTree>
    <p:extLst>
      <p:ext uri="{BB962C8B-B14F-4D97-AF65-F5344CB8AC3E}">
        <p14:creationId xmlns:p14="http://schemas.microsoft.com/office/powerpoint/2010/main" val="372822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3657" y="12"/>
            <a:ext cx="2715831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36163" y="5431603"/>
            <a:ext cx="3355975" cy="2128520"/>
          </a:xfrm>
          <a:custGeom>
            <a:avLst/>
            <a:gdLst/>
            <a:ahLst/>
            <a:cxnLst/>
            <a:rect l="l" t="t" r="r" b="b"/>
            <a:pathLst>
              <a:path w="3355975" h="2128520">
                <a:moveTo>
                  <a:pt x="3308292" y="0"/>
                </a:moveTo>
                <a:lnTo>
                  <a:pt x="3249342" y="1106"/>
                </a:lnTo>
                <a:lnTo>
                  <a:pt x="3188662" y="3597"/>
                </a:lnTo>
                <a:lnTo>
                  <a:pt x="3126948" y="7183"/>
                </a:lnTo>
                <a:lnTo>
                  <a:pt x="3003198" y="16480"/>
                </a:lnTo>
                <a:lnTo>
                  <a:pt x="3003198" y="271737"/>
                </a:lnTo>
                <a:lnTo>
                  <a:pt x="3002754" y="271737"/>
                </a:lnTo>
                <a:lnTo>
                  <a:pt x="2974980" y="339187"/>
                </a:lnTo>
                <a:lnTo>
                  <a:pt x="2945001" y="368891"/>
                </a:lnTo>
                <a:lnTo>
                  <a:pt x="2906788" y="396012"/>
                </a:lnTo>
                <a:lnTo>
                  <a:pt x="2862215" y="420625"/>
                </a:lnTo>
                <a:lnTo>
                  <a:pt x="2813153" y="442803"/>
                </a:lnTo>
                <a:lnTo>
                  <a:pt x="2761474" y="462619"/>
                </a:lnTo>
                <a:lnTo>
                  <a:pt x="2709049" y="480148"/>
                </a:lnTo>
                <a:lnTo>
                  <a:pt x="2657751" y="495464"/>
                </a:lnTo>
                <a:lnTo>
                  <a:pt x="2609450" y="508639"/>
                </a:lnTo>
                <a:lnTo>
                  <a:pt x="2501256" y="536063"/>
                </a:lnTo>
                <a:lnTo>
                  <a:pt x="2355787" y="576746"/>
                </a:lnTo>
                <a:lnTo>
                  <a:pt x="2211029" y="619607"/>
                </a:lnTo>
                <a:lnTo>
                  <a:pt x="2018811" y="679385"/>
                </a:lnTo>
                <a:lnTo>
                  <a:pt x="1443843" y="867257"/>
                </a:lnTo>
                <a:lnTo>
                  <a:pt x="1396150" y="884100"/>
                </a:lnTo>
                <a:lnTo>
                  <a:pt x="1348497" y="901728"/>
                </a:lnTo>
                <a:lnTo>
                  <a:pt x="1300922" y="920088"/>
                </a:lnTo>
                <a:lnTo>
                  <a:pt x="1253459" y="939127"/>
                </a:lnTo>
                <a:lnTo>
                  <a:pt x="1206145" y="958793"/>
                </a:lnTo>
                <a:lnTo>
                  <a:pt x="1159014" y="979032"/>
                </a:lnTo>
                <a:lnTo>
                  <a:pt x="1112103" y="999793"/>
                </a:lnTo>
                <a:lnTo>
                  <a:pt x="1065446" y="1021021"/>
                </a:lnTo>
                <a:lnTo>
                  <a:pt x="1019081" y="1042665"/>
                </a:lnTo>
                <a:lnTo>
                  <a:pt x="973042" y="1064672"/>
                </a:lnTo>
                <a:lnTo>
                  <a:pt x="927365" y="1086988"/>
                </a:lnTo>
                <a:lnTo>
                  <a:pt x="837239" y="1132340"/>
                </a:lnTo>
                <a:lnTo>
                  <a:pt x="793693" y="1155096"/>
                </a:lnTo>
                <a:lnTo>
                  <a:pt x="750508" y="1178598"/>
                </a:lnTo>
                <a:lnTo>
                  <a:pt x="707752" y="1202900"/>
                </a:lnTo>
                <a:lnTo>
                  <a:pt x="665493" y="1228053"/>
                </a:lnTo>
                <a:lnTo>
                  <a:pt x="623798" y="1254111"/>
                </a:lnTo>
                <a:lnTo>
                  <a:pt x="582736" y="1281125"/>
                </a:lnTo>
                <a:lnTo>
                  <a:pt x="542374" y="1309148"/>
                </a:lnTo>
                <a:lnTo>
                  <a:pt x="502781" y="1338233"/>
                </a:lnTo>
                <a:lnTo>
                  <a:pt x="464022" y="1368431"/>
                </a:lnTo>
                <a:lnTo>
                  <a:pt x="426168" y="1399795"/>
                </a:lnTo>
                <a:lnTo>
                  <a:pt x="389284" y="1432378"/>
                </a:lnTo>
                <a:lnTo>
                  <a:pt x="352272" y="1467269"/>
                </a:lnTo>
                <a:lnTo>
                  <a:pt x="316127" y="1503636"/>
                </a:lnTo>
                <a:lnTo>
                  <a:pt x="281025" y="1541428"/>
                </a:lnTo>
                <a:lnTo>
                  <a:pt x="247140" y="1580589"/>
                </a:lnTo>
                <a:lnTo>
                  <a:pt x="214650" y="1621068"/>
                </a:lnTo>
                <a:lnTo>
                  <a:pt x="183729" y="1662812"/>
                </a:lnTo>
                <a:lnTo>
                  <a:pt x="154553" y="1705766"/>
                </a:lnTo>
                <a:lnTo>
                  <a:pt x="127299" y="1749878"/>
                </a:lnTo>
                <a:lnTo>
                  <a:pt x="102079" y="1795220"/>
                </a:lnTo>
                <a:lnTo>
                  <a:pt x="79255" y="1841364"/>
                </a:lnTo>
                <a:lnTo>
                  <a:pt x="58817" y="1888632"/>
                </a:lnTo>
                <a:lnTo>
                  <a:pt x="41003" y="1936845"/>
                </a:lnTo>
                <a:lnTo>
                  <a:pt x="25988" y="1985950"/>
                </a:lnTo>
                <a:lnTo>
                  <a:pt x="13949" y="2035894"/>
                </a:lnTo>
                <a:lnTo>
                  <a:pt x="5464" y="2083575"/>
                </a:lnTo>
                <a:lnTo>
                  <a:pt x="0" y="2128401"/>
                </a:lnTo>
                <a:lnTo>
                  <a:pt x="1589038" y="2128401"/>
                </a:lnTo>
                <a:lnTo>
                  <a:pt x="1583351" y="2124646"/>
                </a:lnTo>
                <a:lnTo>
                  <a:pt x="1541107" y="2095882"/>
                </a:lnTo>
                <a:lnTo>
                  <a:pt x="1500424" y="2067245"/>
                </a:lnTo>
                <a:lnTo>
                  <a:pt x="1461412" y="2038769"/>
                </a:lnTo>
                <a:lnTo>
                  <a:pt x="1424180" y="2010487"/>
                </a:lnTo>
                <a:lnTo>
                  <a:pt x="1388835" y="1982433"/>
                </a:lnTo>
                <a:lnTo>
                  <a:pt x="1355487" y="1954639"/>
                </a:lnTo>
                <a:lnTo>
                  <a:pt x="1324244" y="1927140"/>
                </a:lnTo>
                <a:lnTo>
                  <a:pt x="1295215" y="1899968"/>
                </a:lnTo>
                <a:lnTo>
                  <a:pt x="1244235" y="1846739"/>
                </a:lnTo>
                <a:lnTo>
                  <a:pt x="1203333" y="1795095"/>
                </a:lnTo>
                <a:lnTo>
                  <a:pt x="1170253" y="1739387"/>
                </a:lnTo>
                <a:lnTo>
                  <a:pt x="1147206" y="1678876"/>
                </a:lnTo>
                <a:lnTo>
                  <a:pt x="1137663" y="1619821"/>
                </a:lnTo>
                <a:lnTo>
                  <a:pt x="1137709" y="1590843"/>
                </a:lnTo>
                <a:lnTo>
                  <a:pt x="1146947" y="1533991"/>
                </a:lnTo>
                <a:lnTo>
                  <a:pt x="1167724" y="1478621"/>
                </a:lnTo>
                <a:lnTo>
                  <a:pt x="1199252" y="1424743"/>
                </a:lnTo>
                <a:lnTo>
                  <a:pt x="1240748" y="1372368"/>
                </a:lnTo>
                <a:lnTo>
                  <a:pt x="1291423" y="1321504"/>
                </a:lnTo>
                <a:lnTo>
                  <a:pt x="1350494" y="1272163"/>
                </a:lnTo>
                <a:lnTo>
                  <a:pt x="1382931" y="1248067"/>
                </a:lnTo>
                <a:lnTo>
                  <a:pt x="1417173" y="1224355"/>
                </a:lnTo>
                <a:lnTo>
                  <a:pt x="1453120" y="1201029"/>
                </a:lnTo>
                <a:lnTo>
                  <a:pt x="1490674" y="1178091"/>
                </a:lnTo>
                <a:lnTo>
                  <a:pt x="1529738" y="1155540"/>
                </a:lnTo>
                <a:lnTo>
                  <a:pt x="1570213" y="1133379"/>
                </a:lnTo>
                <a:lnTo>
                  <a:pt x="1612000" y="1111609"/>
                </a:lnTo>
                <a:lnTo>
                  <a:pt x="1655002" y="1090231"/>
                </a:lnTo>
                <a:lnTo>
                  <a:pt x="1699119" y="1069246"/>
                </a:lnTo>
                <a:lnTo>
                  <a:pt x="1744255" y="1048657"/>
                </a:lnTo>
                <a:lnTo>
                  <a:pt x="1790311" y="1028463"/>
                </a:lnTo>
                <a:lnTo>
                  <a:pt x="1837188" y="1008666"/>
                </a:lnTo>
                <a:lnTo>
                  <a:pt x="1884788" y="989268"/>
                </a:lnTo>
                <a:lnTo>
                  <a:pt x="1933013" y="970270"/>
                </a:lnTo>
                <a:lnTo>
                  <a:pt x="1981765" y="951673"/>
                </a:lnTo>
                <a:lnTo>
                  <a:pt x="2030945" y="933479"/>
                </a:lnTo>
                <a:lnTo>
                  <a:pt x="2130199" y="898302"/>
                </a:lnTo>
                <a:lnTo>
                  <a:pt x="2229987" y="864750"/>
                </a:lnTo>
                <a:lnTo>
                  <a:pt x="2329524" y="832833"/>
                </a:lnTo>
                <a:lnTo>
                  <a:pt x="2476639" y="788047"/>
                </a:lnTo>
                <a:lnTo>
                  <a:pt x="2708306" y="721164"/>
                </a:lnTo>
                <a:lnTo>
                  <a:pt x="2793309" y="695516"/>
                </a:lnTo>
                <a:lnTo>
                  <a:pt x="2873852" y="670059"/>
                </a:lnTo>
                <a:lnTo>
                  <a:pt x="2950009" y="644799"/>
                </a:lnTo>
                <a:lnTo>
                  <a:pt x="3021855" y="619741"/>
                </a:lnTo>
                <a:lnTo>
                  <a:pt x="3089464" y="594890"/>
                </a:lnTo>
                <a:lnTo>
                  <a:pt x="3152910" y="570253"/>
                </a:lnTo>
                <a:lnTo>
                  <a:pt x="3212267" y="545836"/>
                </a:lnTo>
                <a:lnTo>
                  <a:pt x="3267611" y="521644"/>
                </a:lnTo>
                <a:lnTo>
                  <a:pt x="3319014" y="497683"/>
                </a:lnTo>
                <a:lnTo>
                  <a:pt x="3355839" y="479304"/>
                </a:lnTo>
                <a:lnTo>
                  <a:pt x="3355839" y="477"/>
                </a:lnTo>
                <a:lnTo>
                  <a:pt x="3308292" y="0"/>
                </a:lnTo>
                <a:close/>
              </a:path>
            </a:pathLst>
          </a:custGeom>
          <a:solidFill>
            <a:srgbClr val="192F5B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77787" y="5471089"/>
            <a:ext cx="3314700" cy="2089150"/>
          </a:xfrm>
          <a:custGeom>
            <a:avLst/>
            <a:gdLst/>
            <a:ahLst/>
            <a:cxnLst/>
            <a:rect l="l" t="t" r="r" b="b"/>
            <a:pathLst>
              <a:path w="3314700" h="2089150">
                <a:moveTo>
                  <a:pt x="3264947" y="0"/>
                </a:moveTo>
                <a:lnTo>
                  <a:pt x="3216315" y="861"/>
                </a:lnTo>
                <a:lnTo>
                  <a:pt x="3166338" y="2712"/>
                </a:lnTo>
                <a:lnTo>
                  <a:pt x="3115445" y="5383"/>
                </a:lnTo>
                <a:lnTo>
                  <a:pt x="3064066" y="8703"/>
                </a:lnTo>
                <a:lnTo>
                  <a:pt x="2961574" y="16605"/>
                </a:lnTo>
                <a:lnTo>
                  <a:pt x="2961574" y="149955"/>
                </a:lnTo>
                <a:lnTo>
                  <a:pt x="2975423" y="161103"/>
                </a:lnTo>
                <a:lnTo>
                  <a:pt x="2986288" y="173796"/>
                </a:lnTo>
                <a:lnTo>
                  <a:pt x="2994096" y="188142"/>
                </a:lnTo>
                <a:lnTo>
                  <a:pt x="2998772" y="204248"/>
                </a:lnTo>
                <a:lnTo>
                  <a:pt x="3001631" y="229141"/>
                </a:lnTo>
                <a:lnTo>
                  <a:pt x="3000207" y="253096"/>
                </a:lnTo>
                <a:lnTo>
                  <a:pt x="2979868" y="299413"/>
                </a:lnTo>
                <a:lnTo>
                  <a:pt x="2928474" y="345645"/>
                </a:lnTo>
                <a:lnTo>
                  <a:pt x="2888232" y="369493"/>
                </a:lnTo>
                <a:lnTo>
                  <a:pt x="2836745" y="394237"/>
                </a:lnTo>
                <a:lnTo>
                  <a:pt x="2772854" y="420183"/>
                </a:lnTo>
                <a:lnTo>
                  <a:pt x="2695398" y="447637"/>
                </a:lnTo>
                <a:lnTo>
                  <a:pt x="2603218" y="476904"/>
                </a:lnTo>
                <a:lnTo>
                  <a:pt x="2018593" y="651693"/>
                </a:lnTo>
                <a:lnTo>
                  <a:pt x="1809983" y="718894"/>
                </a:lnTo>
                <a:lnTo>
                  <a:pt x="1571689" y="799781"/>
                </a:lnTo>
                <a:lnTo>
                  <a:pt x="1299804" y="896969"/>
                </a:lnTo>
                <a:lnTo>
                  <a:pt x="1238924" y="919796"/>
                </a:lnTo>
                <a:lnTo>
                  <a:pt x="1179688" y="943071"/>
                </a:lnTo>
                <a:lnTo>
                  <a:pt x="1122083" y="966775"/>
                </a:lnTo>
                <a:lnTo>
                  <a:pt x="1066093" y="990894"/>
                </a:lnTo>
                <a:lnTo>
                  <a:pt x="1011705" y="1015409"/>
                </a:lnTo>
                <a:lnTo>
                  <a:pt x="958904" y="1040303"/>
                </a:lnTo>
                <a:lnTo>
                  <a:pt x="907675" y="1065560"/>
                </a:lnTo>
                <a:lnTo>
                  <a:pt x="858003" y="1091163"/>
                </a:lnTo>
                <a:lnTo>
                  <a:pt x="809875" y="1117094"/>
                </a:lnTo>
                <a:lnTo>
                  <a:pt x="763275" y="1143337"/>
                </a:lnTo>
                <a:lnTo>
                  <a:pt x="718190" y="1169875"/>
                </a:lnTo>
                <a:lnTo>
                  <a:pt x="674604" y="1196691"/>
                </a:lnTo>
                <a:lnTo>
                  <a:pt x="632502" y="1223767"/>
                </a:lnTo>
                <a:lnTo>
                  <a:pt x="591872" y="1251087"/>
                </a:lnTo>
                <a:lnTo>
                  <a:pt x="552697" y="1278634"/>
                </a:lnTo>
                <a:lnTo>
                  <a:pt x="514963" y="1306391"/>
                </a:lnTo>
                <a:lnTo>
                  <a:pt x="478657" y="1334341"/>
                </a:lnTo>
                <a:lnTo>
                  <a:pt x="443762" y="1362467"/>
                </a:lnTo>
                <a:lnTo>
                  <a:pt x="410266" y="1390751"/>
                </a:lnTo>
                <a:lnTo>
                  <a:pt x="378152" y="1419178"/>
                </a:lnTo>
                <a:lnTo>
                  <a:pt x="347407" y="1447730"/>
                </a:lnTo>
                <a:lnTo>
                  <a:pt x="318017" y="1476390"/>
                </a:lnTo>
                <a:lnTo>
                  <a:pt x="289965" y="1505141"/>
                </a:lnTo>
                <a:lnTo>
                  <a:pt x="263239" y="1533966"/>
                </a:lnTo>
                <a:lnTo>
                  <a:pt x="237824" y="1562849"/>
                </a:lnTo>
                <a:lnTo>
                  <a:pt x="190866" y="1620717"/>
                </a:lnTo>
                <a:lnTo>
                  <a:pt x="160686" y="1661973"/>
                </a:lnTo>
                <a:lnTo>
                  <a:pt x="133095" y="1703702"/>
                </a:lnTo>
                <a:lnTo>
                  <a:pt x="108067" y="1745997"/>
                </a:lnTo>
                <a:lnTo>
                  <a:pt x="85577" y="1788954"/>
                </a:lnTo>
                <a:lnTo>
                  <a:pt x="65600" y="1832667"/>
                </a:lnTo>
                <a:lnTo>
                  <a:pt x="48109" y="1877230"/>
                </a:lnTo>
                <a:lnTo>
                  <a:pt x="33079" y="1922737"/>
                </a:lnTo>
                <a:lnTo>
                  <a:pt x="20484" y="1969284"/>
                </a:lnTo>
                <a:lnTo>
                  <a:pt x="10298" y="2016965"/>
                </a:lnTo>
                <a:lnTo>
                  <a:pt x="2497" y="2065874"/>
                </a:lnTo>
                <a:lnTo>
                  <a:pt x="0" y="2088915"/>
                </a:lnTo>
                <a:lnTo>
                  <a:pt x="1477237" y="2088915"/>
                </a:lnTo>
                <a:lnTo>
                  <a:pt x="1435728" y="2059666"/>
                </a:lnTo>
                <a:lnTo>
                  <a:pt x="1396359" y="2030896"/>
                </a:lnTo>
                <a:lnTo>
                  <a:pt x="1359224" y="2002672"/>
                </a:lnTo>
                <a:lnTo>
                  <a:pt x="1324329" y="1974997"/>
                </a:lnTo>
                <a:lnTo>
                  <a:pt x="1291676" y="1947874"/>
                </a:lnTo>
                <a:lnTo>
                  <a:pt x="1261269" y="1921306"/>
                </a:lnTo>
                <a:lnTo>
                  <a:pt x="1233112" y="1895294"/>
                </a:lnTo>
                <a:lnTo>
                  <a:pt x="1183563" y="1844952"/>
                </a:lnTo>
                <a:lnTo>
                  <a:pt x="1143059" y="1796871"/>
                </a:lnTo>
                <a:lnTo>
                  <a:pt x="1111628" y="1751070"/>
                </a:lnTo>
                <a:lnTo>
                  <a:pt x="1085307" y="1700324"/>
                </a:lnTo>
                <a:lnTo>
                  <a:pt x="1067369" y="1649496"/>
                </a:lnTo>
                <a:lnTo>
                  <a:pt x="1057823" y="1598662"/>
                </a:lnTo>
                <a:lnTo>
                  <a:pt x="1056675" y="1547899"/>
                </a:lnTo>
                <a:lnTo>
                  <a:pt x="1063931" y="1497283"/>
                </a:lnTo>
                <a:lnTo>
                  <a:pt x="1079599" y="1446892"/>
                </a:lnTo>
                <a:lnTo>
                  <a:pt x="1112196" y="1382428"/>
                </a:lnTo>
                <a:lnTo>
                  <a:pt x="1133666" y="1350566"/>
                </a:lnTo>
                <a:lnTo>
                  <a:pt x="1158610" y="1318931"/>
                </a:lnTo>
                <a:lnTo>
                  <a:pt x="1187047" y="1287507"/>
                </a:lnTo>
                <a:lnTo>
                  <a:pt x="1218998" y="1256278"/>
                </a:lnTo>
                <a:lnTo>
                  <a:pt x="1254481" y="1225231"/>
                </a:lnTo>
                <a:lnTo>
                  <a:pt x="1293516" y="1194349"/>
                </a:lnTo>
                <a:lnTo>
                  <a:pt x="1336124" y="1163617"/>
                </a:lnTo>
                <a:lnTo>
                  <a:pt x="1382323" y="1133020"/>
                </a:lnTo>
                <a:lnTo>
                  <a:pt x="1432133" y="1102543"/>
                </a:lnTo>
                <a:lnTo>
                  <a:pt x="1485574" y="1072170"/>
                </a:lnTo>
                <a:lnTo>
                  <a:pt x="1542665" y="1041887"/>
                </a:lnTo>
                <a:lnTo>
                  <a:pt x="1603425" y="1011677"/>
                </a:lnTo>
                <a:lnTo>
                  <a:pt x="1667876" y="981526"/>
                </a:lnTo>
                <a:lnTo>
                  <a:pt x="1704453" y="965168"/>
                </a:lnTo>
                <a:lnTo>
                  <a:pt x="1742137" y="948831"/>
                </a:lnTo>
                <a:lnTo>
                  <a:pt x="1780943" y="932511"/>
                </a:lnTo>
                <a:lnTo>
                  <a:pt x="1820886" y="916202"/>
                </a:lnTo>
                <a:lnTo>
                  <a:pt x="1861979" y="899900"/>
                </a:lnTo>
                <a:lnTo>
                  <a:pt x="1904239" y="883600"/>
                </a:lnTo>
                <a:lnTo>
                  <a:pt x="1992314" y="850983"/>
                </a:lnTo>
                <a:lnTo>
                  <a:pt x="2085230" y="818310"/>
                </a:lnTo>
                <a:lnTo>
                  <a:pt x="2183103" y="785542"/>
                </a:lnTo>
                <a:lnTo>
                  <a:pt x="2286052" y="752638"/>
                </a:lnTo>
                <a:lnTo>
                  <a:pt x="2450249" y="702936"/>
                </a:lnTo>
                <a:lnTo>
                  <a:pt x="2684818" y="635086"/>
                </a:lnTo>
                <a:lnTo>
                  <a:pt x="2796356" y="600606"/>
                </a:lnTo>
                <a:lnTo>
                  <a:pt x="2849520" y="583356"/>
                </a:lnTo>
                <a:lnTo>
                  <a:pt x="2900933" y="566105"/>
                </a:lnTo>
                <a:lnTo>
                  <a:pt x="2950586" y="548855"/>
                </a:lnTo>
                <a:lnTo>
                  <a:pt x="2998467" y="531611"/>
                </a:lnTo>
                <a:lnTo>
                  <a:pt x="3044568" y="514377"/>
                </a:lnTo>
                <a:lnTo>
                  <a:pt x="3088877" y="497156"/>
                </a:lnTo>
                <a:lnTo>
                  <a:pt x="3131384" y="479953"/>
                </a:lnTo>
                <a:lnTo>
                  <a:pt x="3172080" y="462770"/>
                </a:lnTo>
                <a:lnTo>
                  <a:pt x="3210953" y="445613"/>
                </a:lnTo>
                <a:lnTo>
                  <a:pt x="3247995" y="428484"/>
                </a:lnTo>
                <a:lnTo>
                  <a:pt x="3283193" y="411388"/>
                </a:lnTo>
                <a:lnTo>
                  <a:pt x="3314215" y="395518"/>
                </a:lnTo>
                <a:lnTo>
                  <a:pt x="3314215" y="373"/>
                </a:lnTo>
                <a:lnTo>
                  <a:pt x="3311802" y="299"/>
                </a:lnTo>
                <a:lnTo>
                  <a:pt x="32649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97686" y="5479717"/>
            <a:ext cx="3294379" cy="2080895"/>
          </a:xfrm>
          <a:custGeom>
            <a:avLst/>
            <a:gdLst/>
            <a:ahLst/>
            <a:cxnLst/>
            <a:rect l="l" t="t" r="r" b="b"/>
            <a:pathLst>
              <a:path w="3294379" h="2080895">
                <a:moveTo>
                  <a:pt x="3103050" y="0"/>
                </a:moveTo>
                <a:lnTo>
                  <a:pt x="3049253" y="135"/>
                </a:lnTo>
                <a:lnTo>
                  <a:pt x="2941675" y="1742"/>
                </a:lnTo>
                <a:lnTo>
                  <a:pt x="2941675" y="140058"/>
                </a:lnTo>
                <a:lnTo>
                  <a:pt x="2957674" y="149890"/>
                </a:lnTo>
                <a:lnTo>
                  <a:pt x="2970983" y="162296"/>
                </a:lnTo>
                <a:lnTo>
                  <a:pt x="2980944" y="177702"/>
                </a:lnTo>
                <a:lnTo>
                  <a:pt x="2986899" y="196535"/>
                </a:lnTo>
                <a:lnTo>
                  <a:pt x="2989822" y="225534"/>
                </a:lnTo>
                <a:lnTo>
                  <a:pt x="2987197" y="252554"/>
                </a:lnTo>
                <a:lnTo>
                  <a:pt x="2962525" y="302274"/>
                </a:lnTo>
                <a:lnTo>
                  <a:pt x="2907329" y="348927"/>
                </a:lnTo>
                <a:lnTo>
                  <a:pt x="2866550" y="372114"/>
                </a:lnTo>
                <a:lnTo>
                  <a:pt x="2816057" y="395746"/>
                </a:lnTo>
                <a:lnTo>
                  <a:pt x="2755158" y="420228"/>
                </a:lnTo>
                <a:lnTo>
                  <a:pt x="2683156" y="445964"/>
                </a:lnTo>
                <a:lnTo>
                  <a:pt x="2599359" y="473357"/>
                </a:lnTo>
                <a:lnTo>
                  <a:pt x="2052764" y="638195"/>
                </a:lnTo>
                <a:lnTo>
                  <a:pt x="1846896" y="704685"/>
                </a:lnTo>
                <a:lnTo>
                  <a:pt x="1675842" y="763104"/>
                </a:lnTo>
                <a:lnTo>
                  <a:pt x="1489633" y="830035"/>
                </a:lnTo>
                <a:lnTo>
                  <a:pt x="1287474" y="906541"/>
                </a:lnTo>
                <a:lnTo>
                  <a:pt x="1225090" y="931233"/>
                </a:lnTo>
                <a:lnTo>
                  <a:pt x="1164406" y="956223"/>
                </a:lnTo>
                <a:lnTo>
                  <a:pt x="1105410" y="981502"/>
                </a:lnTo>
                <a:lnTo>
                  <a:pt x="1048091" y="1007062"/>
                </a:lnTo>
                <a:lnTo>
                  <a:pt x="992436" y="1032896"/>
                </a:lnTo>
                <a:lnTo>
                  <a:pt x="938432" y="1058994"/>
                </a:lnTo>
                <a:lnTo>
                  <a:pt x="886069" y="1085349"/>
                </a:lnTo>
                <a:lnTo>
                  <a:pt x="835333" y="1111953"/>
                </a:lnTo>
                <a:lnTo>
                  <a:pt x="786213" y="1138798"/>
                </a:lnTo>
                <a:lnTo>
                  <a:pt x="738697" y="1165874"/>
                </a:lnTo>
                <a:lnTo>
                  <a:pt x="692771" y="1193176"/>
                </a:lnTo>
                <a:lnTo>
                  <a:pt x="648425" y="1220693"/>
                </a:lnTo>
                <a:lnTo>
                  <a:pt x="605646" y="1248419"/>
                </a:lnTo>
                <a:lnTo>
                  <a:pt x="564422" y="1276344"/>
                </a:lnTo>
                <a:lnTo>
                  <a:pt x="524741" y="1304462"/>
                </a:lnTo>
                <a:lnTo>
                  <a:pt x="486591" y="1332763"/>
                </a:lnTo>
                <a:lnTo>
                  <a:pt x="449959" y="1361240"/>
                </a:lnTo>
                <a:lnTo>
                  <a:pt x="414834" y="1389884"/>
                </a:lnTo>
                <a:lnTo>
                  <a:pt x="381204" y="1418687"/>
                </a:lnTo>
                <a:lnTo>
                  <a:pt x="349055" y="1447642"/>
                </a:lnTo>
                <a:lnTo>
                  <a:pt x="318375" y="1476742"/>
                </a:lnTo>
                <a:lnTo>
                  <a:pt x="289156" y="1505973"/>
                </a:lnTo>
                <a:lnTo>
                  <a:pt x="261382" y="1535332"/>
                </a:lnTo>
                <a:lnTo>
                  <a:pt x="235041" y="1564811"/>
                </a:lnTo>
                <a:lnTo>
                  <a:pt x="210122" y="1594400"/>
                </a:lnTo>
                <a:lnTo>
                  <a:pt x="157054" y="1664513"/>
                </a:lnTo>
                <a:lnTo>
                  <a:pt x="130031" y="1705403"/>
                </a:lnTo>
                <a:lnTo>
                  <a:pt x="105519" y="1746855"/>
                </a:lnTo>
                <a:lnTo>
                  <a:pt x="83493" y="1788961"/>
                </a:lnTo>
                <a:lnTo>
                  <a:pt x="63928" y="1831814"/>
                </a:lnTo>
                <a:lnTo>
                  <a:pt x="46799" y="1875507"/>
                </a:lnTo>
                <a:lnTo>
                  <a:pt x="32080" y="1920132"/>
                </a:lnTo>
                <a:lnTo>
                  <a:pt x="19747" y="1965782"/>
                </a:lnTo>
                <a:lnTo>
                  <a:pt x="9774" y="2012550"/>
                </a:lnTo>
                <a:lnTo>
                  <a:pt x="2136" y="2060529"/>
                </a:lnTo>
                <a:lnTo>
                  <a:pt x="0" y="2080288"/>
                </a:lnTo>
                <a:lnTo>
                  <a:pt x="1397531" y="2080288"/>
                </a:lnTo>
                <a:lnTo>
                  <a:pt x="1388007" y="2073024"/>
                </a:lnTo>
                <a:lnTo>
                  <a:pt x="1350122" y="2042973"/>
                </a:lnTo>
                <a:lnTo>
                  <a:pt x="1314444" y="2013481"/>
                </a:lnTo>
                <a:lnTo>
                  <a:pt x="1280954" y="1984562"/>
                </a:lnTo>
                <a:lnTo>
                  <a:pt x="1249632" y="1956232"/>
                </a:lnTo>
                <a:lnTo>
                  <a:pt x="1220460" y="1928505"/>
                </a:lnTo>
                <a:lnTo>
                  <a:pt x="1193417" y="1901398"/>
                </a:lnTo>
                <a:lnTo>
                  <a:pt x="1145643" y="1849103"/>
                </a:lnTo>
                <a:lnTo>
                  <a:pt x="1106155" y="1799468"/>
                </a:lnTo>
                <a:lnTo>
                  <a:pt x="1074800" y="1752615"/>
                </a:lnTo>
                <a:lnTo>
                  <a:pt x="1050474" y="1706740"/>
                </a:lnTo>
                <a:lnTo>
                  <a:pt x="1032656" y="1660753"/>
                </a:lnTo>
                <a:lnTo>
                  <a:pt x="1021353" y="1614706"/>
                </a:lnTo>
                <a:lnTo>
                  <a:pt x="1016569" y="1568654"/>
                </a:lnTo>
                <a:lnTo>
                  <a:pt x="1018309" y="1522648"/>
                </a:lnTo>
                <a:lnTo>
                  <a:pt x="1026581" y="1476740"/>
                </a:lnTo>
                <a:lnTo>
                  <a:pt x="1041386" y="1430988"/>
                </a:lnTo>
                <a:lnTo>
                  <a:pt x="1072325" y="1368719"/>
                </a:lnTo>
                <a:lnTo>
                  <a:pt x="1115534" y="1307449"/>
                </a:lnTo>
                <a:lnTo>
                  <a:pt x="1141782" y="1277156"/>
                </a:lnTo>
                <a:lnTo>
                  <a:pt x="1171146" y="1247074"/>
                </a:lnTo>
                <a:lnTo>
                  <a:pt x="1203644" y="1217188"/>
                </a:lnTo>
                <a:lnTo>
                  <a:pt x="1239291" y="1187487"/>
                </a:lnTo>
                <a:lnTo>
                  <a:pt x="1278104" y="1157958"/>
                </a:lnTo>
                <a:lnTo>
                  <a:pt x="1320099" y="1128586"/>
                </a:lnTo>
                <a:lnTo>
                  <a:pt x="1365292" y="1099359"/>
                </a:lnTo>
                <a:lnTo>
                  <a:pt x="1413701" y="1070264"/>
                </a:lnTo>
                <a:lnTo>
                  <a:pt x="1465341" y="1041288"/>
                </a:lnTo>
                <a:lnTo>
                  <a:pt x="1520228" y="1012417"/>
                </a:lnTo>
                <a:lnTo>
                  <a:pt x="1578379" y="983639"/>
                </a:lnTo>
                <a:lnTo>
                  <a:pt x="1639810" y="954941"/>
                </a:lnTo>
                <a:lnTo>
                  <a:pt x="1676526" y="938517"/>
                </a:lnTo>
                <a:lnTo>
                  <a:pt x="1714350" y="922116"/>
                </a:lnTo>
                <a:lnTo>
                  <a:pt x="1753297" y="905734"/>
                </a:lnTo>
                <a:lnTo>
                  <a:pt x="1793381" y="889364"/>
                </a:lnTo>
                <a:lnTo>
                  <a:pt x="1834617" y="873002"/>
                </a:lnTo>
                <a:lnTo>
                  <a:pt x="1877020" y="856644"/>
                </a:lnTo>
                <a:lnTo>
                  <a:pt x="1965386" y="823914"/>
                </a:lnTo>
                <a:lnTo>
                  <a:pt x="2058596" y="791134"/>
                </a:lnTo>
                <a:lnTo>
                  <a:pt x="2156769" y="758263"/>
                </a:lnTo>
                <a:lnTo>
                  <a:pt x="2260022" y="725261"/>
                </a:lnTo>
                <a:lnTo>
                  <a:pt x="2424685" y="675421"/>
                </a:lnTo>
                <a:lnTo>
                  <a:pt x="2659054" y="607630"/>
                </a:lnTo>
                <a:lnTo>
                  <a:pt x="2770085" y="573309"/>
                </a:lnTo>
                <a:lnTo>
                  <a:pt x="2823000" y="556144"/>
                </a:lnTo>
                <a:lnTo>
                  <a:pt x="2874167" y="538979"/>
                </a:lnTo>
                <a:lnTo>
                  <a:pt x="2923575" y="521820"/>
                </a:lnTo>
                <a:lnTo>
                  <a:pt x="2971215" y="504670"/>
                </a:lnTo>
                <a:lnTo>
                  <a:pt x="3017076" y="487533"/>
                </a:lnTo>
                <a:lnTo>
                  <a:pt x="3061148" y="470412"/>
                </a:lnTo>
                <a:lnTo>
                  <a:pt x="3103421" y="453311"/>
                </a:lnTo>
                <a:lnTo>
                  <a:pt x="3143884" y="436234"/>
                </a:lnTo>
                <a:lnTo>
                  <a:pt x="3182527" y="419184"/>
                </a:lnTo>
                <a:lnTo>
                  <a:pt x="3219339" y="402166"/>
                </a:lnTo>
                <a:lnTo>
                  <a:pt x="3254311" y="385183"/>
                </a:lnTo>
                <a:lnTo>
                  <a:pt x="3294315" y="364513"/>
                </a:lnTo>
                <a:lnTo>
                  <a:pt x="3294315" y="2132"/>
                </a:lnTo>
                <a:lnTo>
                  <a:pt x="3292347" y="2073"/>
                </a:lnTo>
                <a:lnTo>
                  <a:pt x="3103050" y="0"/>
                </a:lnTo>
                <a:close/>
              </a:path>
            </a:pathLst>
          </a:custGeom>
          <a:solidFill>
            <a:srgbClr val="192F5B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208438" y="5874600"/>
            <a:ext cx="195580" cy="79375"/>
          </a:xfrm>
          <a:custGeom>
            <a:avLst/>
            <a:gdLst/>
            <a:ahLst/>
            <a:cxnLst/>
            <a:rect l="l" t="t" r="r" b="b"/>
            <a:pathLst>
              <a:path w="195579" h="79375">
                <a:moveTo>
                  <a:pt x="166649" y="0"/>
                </a:moveTo>
                <a:lnTo>
                  <a:pt x="117813" y="21309"/>
                </a:lnTo>
                <a:lnTo>
                  <a:pt x="32333" y="55351"/>
                </a:lnTo>
                <a:lnTo>
                  <a:pt x="0" y="67411"/>
                </a:lnTo>
                <a:lnTo>
                  <a:pt x="35826" y="79247"/>
                </a:lnTo>
                <a:lnTo>
                  <a:pt x="76238" y="63118"/>
                </a:lnTo>
                <a:lnTo>
                  <a:pt x="136718" y="37658"/>
                </a:lnTo>
                <a:lnTo>
                  <a:pt x="195465" y="10540"/>
                </a:lnTo>
                <a:lnTo>
                  <a:pt x="1666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410876" y="5787618"/>
            <a:ext cx="143510" cy="80010"/>
          </a:xfrm>
          <a:custGeom>
            <a:avLst/>
            <a:gdLst/>
            <a:ahLst/>
            <a:cxnLst/>
            <a:rect l="l" t="t" r="r" b="b"/>
            <a:pathLst>
              <a:path w="143509" h="80010">
                <a:moveTo>
                  <a:pt x="121297" y="0"/>
                </a:moveTo>
                <a:lnTo>
                  <a:pt x="83229" y="25119"/>
                </a:lnTo>
                <a:lnTo>
                  <a:pt x="42989" y="48247"/>
                </a:lnTo>
                <a:lnTo>
                  <a:pt x="0" y="70218"/>
                </a:lnTo>
                <a:lnTo>
                  <a:pt x="28422" y="79629"/>
                </a:lnTo>
                <a:lnTo>
                  <a:pt x="74029" y="54658"/>
                </a:lnTo>
                <a:lnTo>
                  <a:pt x="114561" y="29128"/>
                </a:lnTo>
                <a:lnTo>
                  <a:pt x="140296" y="10541"/>
                </a:lnTo>
                <a:lnTo>
                  <a:pt x="143446" y="8115"/>
                </a:lnTo>
                <a:lnTo>
                  <a:pt x="1212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006520" y="5956808"/>
            <a:ext cx="196850" cy="67945"/>
          </a:xfrm>
          <a:custGeom>
            <a:avLst/>
            <a:gdLst/>
            <a:ahLst/>
            <a:cxnLst/>
            <a:rect l="l" t="t" r="r" b="b"/>
            <a:pathLst>
              <a:path w="196850" h="67945">
                <a:moveTo>
                  <a:pt x="161975" y="0"/>
                </a:moveTo>
                <a:lnTo>
                  <a:pt x="140856" y="7591"/>
                </a:lnTo>
                <a:lnTo>
                  <a:pt x="51447" y="37655"/>
                </a:lnTo>
                <a:lnTo>
                  <a:pt x="0" y="53416"/>
                </a:lnTo>
                <a:lnTo>
                  <a:pt x="42341" y="67373"/>
                </a:lnTo>
                <a:lnTo>
                  <a:pt x="59359" y="62014"/>
                </a:lnTo>
                <a:lnTo>
                  <a:pt x="134161" y="36160"/>
                </a:lnTo>
                <a:lnTo>
                  <a:pt x="158722" y="27351"/>
                </a:lnTo>
                <a:lnTo>
                  <a:pt x="196824" y="12750"/>
                </a:lnTo>
                <a:lnTo>
                  <a:pt x="1619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557967" y="5680938"/>
            <a:ext cx="85090" cy="93980"/>
          </a:xfrm>
          <a:custGeom>
            <a:avLst/>
            <a:gdLst/>
            <a:ahLst/>
            <a:cxnLst/>
            <a:rect l="l" t="t" r="r" b="b"/>
            <a:pathLst>
              <a:path w="85090" h="93979">
                <a:moveTo>
                  <a:pt x="66484" y="0"/>
                </a:moveTo>
                <a:lnTo>
                  <a:pt x="49159" y="35202"/>
                </a:lnTo>
                <a:lnTo>
                  <a:pt x="21692" y="67305"/>
                </a:lnTo>
                <a:lnTo>
                  <a:pt x="0" y="86715"/>
                </a:lnTo>
                <a:lnTo>
                  <a:pt x="21653" y="93865"/>
                </a:lnTo>
                <a:lnTo>
                  <a:pt x="55905" y="57670"/>
                </a:lnTo>
                <a:lnTo>
                  <a:pt x="79997" y="16713"/>
                </a:lnTo>
                <a:lnTo>
                  <a:pt x="84848" y="812"/>
                </a:lnTo>
                <a:lnTo>
                  <a:pt x="664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235351" y="6152057"/>
            <a:ext cx="313690" cy="101600"/>
          </a:xfrm>
          <a:custGeom>
            <a:avLst/>
            <a:gdLst/>
            <a:ahLst/>
            <a:cxnLst/>
            <a:rect l="l" t="t" r="r" b="b"/>
            <a:pathLst>
              <a:path w="313690" h="101600">
                <a:moveTo>
                  <a:pt x="264947" y="0"/>
                </a:moveTo>
                <a:lnTo>
                  <a:pt x="151454" y="34222"/>
                </a:lnTo>
                <a:lnTo>
                  <a:pt x="101212" y="50263"/>
                </a:lnTo>
                <a:lnTo>
                  <a:pt x="0" y="83921"/>
                </a:lnTo>
                <a:lnTo>
                  <a:pt x="52501" y="101231"/>
                </a:lnTo>
                <a:lnTo>
                  <a:pt x="131883" y="74371"/>
                </a:lnTo>
                <a:lnTo>
                  <a:pt x="171413" y="61548"/>
                </a:lnTo>
                <a:lnTo>
                  <a:pt x="313613" y="17805"/>
                </a:lnTo>
                <a:lnTo>
                  <a:pt x="2649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90027" y="7400697"/>
            <a:ext cx="79375" cy="159385"/>
          </a:xfrm>
          <a:custGeom>
            <a:avLst/>
            <a:gdLst/>
            <a:ahLst/>
            <a:cxnLst/>
            <a:rect l="l" t="t" r="r" b="b"/>
            <a:pathLst>
              <a:path w="79375" h="159384">
                <a:moveTo>
                  <a:pt x="43103" y="0"/>
                </a:moveTo>
                <a:lnTo>
                  <a:pt x="0" y="9804"/>
                </a:lnTo>
                <a:lnTo>
                  <a:pt x="3019" y="31455"/>
                </a:lnTo>
                <a:lnTo>
                  <a:pt x="6532" y="52984"/>
                </a:lnTo>
                <a:lnTo>
                  <a:pt x="10538" y="74323"/>
                </a:lnTo>
                <a:lnTo>
                  <a:pt x="15036" y="95402"/>
                </a:lnTo>
                <a:lnTo>
                  <a:pt x="27425" y="143363"/>
                </a:lnTo>
                <a:lnTo>
                  <a:pt x="32457" y="159307"/>
                </a:lnTo>
                <a:lnTo>
                  <a:pt x="79174" y="159307"/>
                </a:lnTo>
                <a:lnTo>
                  <a:pt x="70160" y="131036"/>
                </a:lnTo>
                <a:lnTo>
                  <a:pt x="58204" y="85356"/>
                </a:lnTo>
                <a:lnTo>
                  <a:pt x="53571" y="63888"/>
                </a:lnTo>
                <a:lnTo>
                  <a:pt x="49525" y="42540"/>
                </a:lnTo>
                <a:lnTo>
                  <a:pt x="46043" y="21261"/>
                </a:lnTo>
                <a:lnTo>
                  <a:pt x="431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545472" y="6081522"/>
            <a:ext cx="255270" cy="74930"/>
          </a:xfrm>
          <a:custGeom>
            <a:avLst/>
            <a:gdLst/>
            <a:ahLst/>
            <a:cxnLst/>
            <a:rect l="l" t="t" r="r" b="b"/>
            <a:pathLst>
              <a:path w="255270" h="74929">
                <a:moveTo>
                  <a:pt x="208927" y="0"/>
                </a:moveTo>
                <a:lnTo>
                  <a:pt x="0" y="57416"/>
                </a:lnTo>
                <a:lnTo>
                  <a:pt x="51346" y="74358"/>
                </a:lnTo>
                <a:lnTo>
                  <a:pt x="254965" y="16865"/>
                </a:lnTo>
                <a:lnTo>
                  <a:pt x="2089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501338" y="5530113"/>
            <a:ext cx="92075" cy="36830"/>
          </a:xfrm>
          <a:custGeom>
            <a:avLst/>
            <a:gdLst/>
            <a:ahLst/>
            <a:cxnLst/>
            <a:rect l="l" t="t" r="r" b="b"/>
            <a:pathLst>
              <a:path w="92075" h="36829">
                <a:moveTo>
                  <a:pt x="28257" y="0"/>
                </a:moveTo>
                <a:lnTo>
                  <a:pt x="0" y="9372"/>
                </a:lnTo>
                <a:lnTo>
                  <a:pt x="7061" y="10706"/>
                </a:lnTo>
                <a:lnTo>
                  <a:pt x="14071" y="12268"/>
                </a:lnTo>
                <a:lnTo>
                  <a:pt x="58369" y="28320"/>
                </a:lnTo>
                <a:lnTo>
                  <a:pt x="64096" y="31699"/>
                </a:lnTo>
                <a:lnTo>
                  <a:pt x="67005" y="33350"/>
                </a:lnTo>
                <a:lnTo>
                  <a:pt x="68643" y="34416"/>
                </a:lnTo>
                <a:lnTo>
                  <a:pt x="70358" y="35394"/>
                </a:lnTo>
                <a:lnTo>
                  <a:pt x="72034" y="36410"/>
                </a:lnTo>
                <a:lnTo>
                  <a:pt x="91503" y="30632"/>
                </a:lnTo>
                <a:lnTo>
                  <a:pt x="76667" y="20384"/>
                </a:lnTo>
                <a:lnTo>
                  <a:pt x="61013" y="11972"/>
                </a:lnTo>
                <a:lnTo>
                  <a:pt x="44794" y="5232"/>
                </a:lnTo>
                <a:lnTo>
                  <a:pt x="282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592066" y="5575693"/>
            <a:ext cx="53975" cy="86360"/>
          </a:xfrm>
          <a:custGeom>
            <a:avLst/>
            <a:gdLst/>
            <a:ahLst/>
            <a:cxnLst/>
            <a:rect l="l" t="t" r="r" b="b"/>
            <a:pathLst>
              <a:path w="53975" h="86360">
                <a:moveTo>
                  <a:pt x="17792" y="0"/>
                </a:moveTo>
                <a:lnTo>
                  <a:pt x="0" y="5880"/>
                </a:lnTo>
                <a:lnTo>
                  <a:pt x="9156" y="15024"/>
                </a:lnTo>
                <a:lnTo>
                  <a:pt x="11226" y="18224"/>
                </a:lnTo>
                <a:lnTo>
                  <a:pt x="13423" y="20980"/>
                </a:lnTo>
                <a:lnTo>
                  <a:pt x="18351" y="27406"/>
                </a:lnTo>
                <a:lnTo>
                  <a:pt x="19138" y="28473"/>
                </a:lnTo>
                <a:lnTo>
                  <a:pt x="19494" y="29070"/>
                </a:lnTo>
                <a:lnTo>
                  <a:pt x="21208" y="31991"/>
                </a:lnTo>
                <a:lnTo>
                  <a:pt x="23152" y="34772"/>
                </a:lnTo>
                <a:lnTo>
                  <a:pt x="24650" y="37795"/>
                </a:lnTo>
                <a:lnTo>
                  <a:pt x="36145" y="78460"/>
                </a:lnTo>
                <a:lnTo>
                  <a:pt x="36169" y="82626"/>
                </a:lnTo>
                <a:lnTo>
                  <a:pt x="35928" y="86042"/>
                </a:lnTo>
                <a:lnTo>
                  <a:pt x="53733" y="86271"/>
                </a:lnTo>
                <a:lnTo>
                  <a:pt x="53898" y="82626"/>
                </a:lnTo>
                <a:lnTo>
                  <a:pt x="53898" y="78460"/>
                </a:lnTo>
                <a:lnTo>
                  <a:pt x="53682" y="74561"/>
                </a:lnTo>
                <a:lnTo>
                  <a:pt x="43675" y="36233"/>
                </a:lnTo>
                <a:lnTo>
                  <a:pt x="39763" y="29540"/>
                </a:lnTo>
                <a:lnTo>
                  <a:pt x="37998" y="26073"/>
                </a:lnTo>
                <a:lnTo>
                  <a:pt x="35788" y="22923"/>
                </a:lnTo>
                <a:lnTo>
                  <a:pt x="33781" y="19672"/>
                </a:lnTo>
                <a:lnTo>
                  <a:pt x="33362" y="19075"/>
                </a:lnTo>
                <a:lnTo>
                  <a:pt x="32651" y="18008"/>
                </a:lnTo>
                <a:lnTo>
                  <a:pt x="26835" y="10566"/>
                </a:lnTo>
                <a:lnTo>
                  <a:pt x="24523" y="7759"/>
                </a:lnTo>
                <a:lnTo>
                  <a:pt x="22656" y="4914"/>
                </a:lnTo>
                <a:lnTo>
                  <a:pt x="19977" y="2158"/>
                </a:lnTo>
                <a:lnTo>
                  <a:pt x="17792" y="0"/>
                </a:lnTo>
                <a:close/>
              </a:path>
              <a:path w="53975" h="86360">
                <a:moveTo>
                  <a:pt x="18732" y="27952"/>
                </a:moveTo>
                <a:lnTo>
                  <a:pt x="19087" y="28473"/>
                </a:lnTo>
                <a:lnTo>
                  <a:pt x="18732" y="27952"/>
                </a:lnTo>
                <a:close/>
              </a:path>
              <a:path w="53975" h="86360">
                <a:moveTo>
                  <a:pt x="33397" y="19075"/>
                </a:moveTo>
                <a:lnTo>
                  <a:pt x="33566" y="19316"/>
                </a:lnTo>
                <a:lnTo>
                  <a:pt x="33397" y="190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357434" y="5517032"/>
            <a:ext cx="133985" cy="17145"/>
          </a:xfrm>
          <a:custGeom>
            <a:avLst/>
            <a:gdLst/>
            <a:ahLst/>
            <a:cxnLst/>
            <a:rect l="l" t="t" r="r" b="b"/>
            <a:pathLst>
              <a:path w="133984" h="17145">
                <a:moveTo>
                  <a:pt x="39738" y="0"/>
                </a:moveTo>
                <a:lnTo>
                  <a:pt x="0" y="13220"/>
                </a:lnTo>
                <a:lnTo>
                  <a:pt x="21537" y="13561"/>
                </a:lnTo>
                <a:lnTo>
                  <a:pt x="43075" y="14119"/>
                </a:lnTo>
                <a:lnTo>
                  <a:pt x="64608" y="14910"/>
                </a:lnTo>
                <a:lnTo>
                  <a:pt x="89306" y="16103"/>
                </a:lnTo>
                <a:lnTo>
                  <a:pt x="92494" y="16395"/>
                </a:lnTo>
                <a:lnTo>
                  <a:pt x="95707" y="16598"/>
                </a:lnTo>
                <a:lnTo>
                  <a:pt x="133616" y="5334"/>
                </a:lnTo>
                <a:lnTo>
                  <a:pt x="121821" y="3896"/>
                </a:lnTo>
                <a:lnTo>
                  <a:pt x="110085" y="2765"/>
                </a:lnTo>
                <a:lnTo>
                  <a:pt x="98417" y="1915"/>
                </a:lnTo>
                <a:lnTo>
                  <a:pt x="86829" y="1320"/>
                </a:lnTo>
                <a:lnTo>
                  <a:pt x="51507" y="227"/>
                </a:lnTo>
                <a:lnTo>
                  <a:pt x="39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956243" y="6250089"/>
            <a:ext cx="288290" cy="108585"/>
          </a:xfrm>
          <a:custGeom>
            <a:avLst/>
            <a:gdLst/>
            <a:ahLst/>
            <a:cxnLst/>
            <a:rect l="l" t="t" r="r" b="b"/>
            <a:pathLst>
              <a:path w="288290" h="108585">
                <a:moveTo>
                  <a:pt x="238074" y="0"/>
                </a:moveTo>
                <a:lnTo>
                  <a:pt x="105016" y="48691"/>
                </a:lnTo>
                <a:lnTo>
                  <a:pt x="0" y="91274"/>
                </a:lnTo>
                <a:lnTo>
                  <a:pt x="51892" y="108394"/>
                </a:lnTo>
                <a:lnTo>
                  <a:pt x="118249" y="80937"/>
                </a:lnTo>
                <a:lnTo>
                  <a:pt x="262102" y="27025"/>
                </a:lnTo>
                <a:lnTo>
                  <a:pt x="287832" y="18199"/>
                </a:lnTo>
                <a:lnTo>
                  <a:pt x="2380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800856" y="6023444"/>
            <a:ext cx="203200" cy="61594"/>
          </a:xfrm>
          <a:custGeom>
            <a:avLst/>
            <a:gdLst/>
            <a:ahLst/>
            <a:cxnLst/>
            <a:rect l="l" t="t" r="r" b="b"/>
            <a:pathLst>
              <a:path w="203200" h="61595">
                <a:moveTo>
                  <a:pt x="161582" y="0"/>
                </a:moveTo>
                <a:lnTo>
                  <a:pt x="76441" y="24536"/>
                </a:lnTo>
                <a:lnTo>
                  <a:pt x="0" y="45516"/>
                </a:lnTo>
                <a:lnTo>
                  <a:pt x="47802" y="61302"/>
                </a:lnTo>
                <a:lnTo>
                  <a:pt x="83921" y="50952"/>
                </a:lnTo>
                <a:lnTo>
                  <a:pt x="188404" y="19672"/>
                </a:lnTo>
                <a:lnTo>
                  <a:pt x="193243" y="18161"/>
                </a:lnTo>
                <a:lnTo>
                  <a:pt x="202780" y="15113"/>
                </a:lnTo>
                <a:lnTo>
                  <a:pt x="1615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263242" y="6526727"/>
            <a:ext cx="358775" cy="227965"/>
          </a:xfrm>
          <a:custGeom>
            <a:avLst/>
            <a:gdLst/>
            <a:ahLst/>
            <a:cxnLst/>
            <a:rect l="l" t="t" r="r" b="b"/>
            <a:pathLst>
              <a:path w="358775" h="227965">
                <a:moveTo>
                  <a:pt x="311137" y="0"/>
                </a:moveTo>
                <a:lnTo>
                  <a:pt x="277561" y="19605"/>
                </a:lnTo>
                <a:lnTo>
                  <a:pt x="244119" y="39839"/>
                </a:lnTo>
                <a:lnTo>
                  <a:pt x="198617" y="68661"/>
                </a:lnTo>
                <a:lnTo>
                  <a:pt x="153592" y="98834"/>
                </a:lnTo>
                <a:lnTo>
                  <a:pt x="109218" y="130523"/>
                </a:lnTo>
                <a:lnTo>
                  <a:pt x="65672" y="163893"/>
                </a:lnTo>
                <a:lnTo>
                  <a:pt x="23126" y="199110"/>
                </a:lnTo>
                <a:lnTo>
                  <a:pt x="0" y="219544"/>
                </a:lnTo>
                <a:lnTo>
                  <a:pt x="52171" y="227736"/>
                </a:lnTo>
                <a:lnTo>
                  <a:pt x="92864" y="193810"/>
                </a:lnTo>
                <a:lnTo>
                  <a:pt x="134647" y="161511"/>
                </a:lnTo>
                <a:lnTo>
                  <a:pt x="177340" y="130702"/>
                </a:lnTo>
                <a:lnTo>
                  <a:pt x="220765" y="101243"/>
                </a:lnTo>
                <a:lnTo>
                  <a:pt x="264744" y="72999"/>
                </a:lnTo>
                <a:lnTo>
                  <a:pt x="311481" y="44573"/>
                </a:lnTo>
                <a:lnTo>
                  <a:pt x="358647" y="17386"/>
                </a:lnTo>
                <a:lnTo>
                  <a:pt x="3111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612631" y="6356701"/>
            <a:ext cx="356235" cy="165100"/>
          </a:xfrm>
          <a:custGeom>
            <a:avLst/>
            <a:gdLst/>
            <a:ahLst/>
            <a:cxnLst/>
            <a:rect l="l" t="t" r="r" b="b"/>
            <a:pathLst>
              <a:path w="356234" h="165100">
                <a:moveTo>
                  <a:pt x="305739" y="0"/>
                </a:moveTo>
                <a:lnTo>
                  <a:pt x="229102" y="33658"/>
                </a:lnTo>
                <a:lnTo>
                  <a:pt x="141121" y="74939"/>
                </a:lnTo>
                <a:lnTo>
                  <a:pt x="67818" y="111836"/>
                </a:lnTo>
                <a:lnTo>
                  <a:pt x="10109" y="142963"/>
                </a:lnTo>
                <a:lnTo>
                  <a:pt x="6692" y="144779"/>
                </a:lnTo>
                <a:lnTo>
                  <a:pt x="3378" y="146761"/>
                </a:lnTo>
                <a:lnTo>
                  <a:pt x="0" y="148628"/>
                </a:lnTo>
                <a:lnTo>
                  <a:pt x="49504" y="164972"/>
                </a:lnTo>
                <a:lnTo>
                  <a:pt x="85864" y="145072"/>
                </a:lnTo>
                <a:lnTo>
                  <a:pt x="157559" y="108379"/>
                </a:lnTo>
                <a:lnTo>
                  <a:pt x="229839" y="73726"/>
                </a:lnTo>
                <a:lnTo>
                  <a:pt x="316725" y="34416"/>
                </a:lnTo>
                <a:lnTo>
                  <a:pt x="355663" y="18275"/>
                </a:lnTo>
                <a:lnTo>
                  <a:pt x="3057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987868" y="6802851"/>
            <a:ext cx="269240" cy="433070"/>
          </a:xfrm>
          <a:custGeom>
            <a:avLst/>
            <a:gdLst/>
            <a:ahLst/>
            <a:cxnLst/>
            <a:rect l="l" t="t" r="r" b="b"/>
            <a:pathLst>
              <a:path w="269240" h="433070">
                <a:moveTo>
                  <a:pt x="216928" y="0"/>
                </a:moveTo>
                <a:lnTo>
                  <a:pt x="188397" y="30835"/>
                </a:lnTo>
                <a:lnTo>
                  <a:pt x="161070" y="63001"/>
                </a:lnTo>
                <a:lnTo>
                  <a:pt x="135139" y="96572"/>
                </a:lnTo>
                <a:lnTo>
                  <a:pt x="110794" y="131622"/>
                </a:lnTo>
                <a:lnTo>
                  <a:pt x="85743" y="172360"/>
                </a:lnTo>
                <a:lnTo>
                  <a:pt x="63311" y="214929"/>
                </a:lnTo>
                <a:lnTo>
                  <a:pt x="43732" y="259140"/>
                </a:lnTo>
                <a:lnTo>
                  <a:pt x="27239" y="304800"/>
                </a:lnTo>
                <a:lnTo>
                  <a:pt x="14065" y="351720"/>
                </a:lnTo>
                <a:lnTo>
                  <a:pt x="4445" y="399707"/>
                </a:lnTo>
                <a:lnTo>
                  <a:pt x="0" y="432498"/>
                </a:lnTo>
                <a:lnTo>
                  <a:pt x="44704" y="425208"/>
                </a:lnTo>
                <a:lnTo>
                  <a:pt x="45504" y="419036"/>
                </a:lnTo>
                <a:lnTo>
                  <a:pt x="46151" y="412800"/>
                </a:lnTo>
                <a:lnTo>
                  <a:pt x="47129" y="406654"/>
                </a:lnTo>
                <a:lnTo>
                  <a:pt x="58117" y="352885"/>
                </a:lnTo>
                <a:lnTo>
                  <a:pt x="73824" y="300544"/>
                </a:lnTo>
                <a:lnTo>
                  <a:pt x="93919" y="249878"/>
                </a:lnTo>
                <a:lnTo>
                  <a:pt x="118074" y="201133"/>
                </a:lnTo>
                <a:lnTo>
                  <a:pt x="145961" y="154559"/>
                </a:lnTo>
                <a:lnTo>
                  <a:pt x="173615" y="114820"/>
                </a:lnTo>
                <a:lnTo>
                  <a:pt x="203493" y="76873"/>
                </a:lnTo>
                <a:lnTo>
                  <a:pt x="235316" y="40630"/>
                </a:lnTo>
                <a:lnTo>
                  <a:pt x="268808" y="6007"/>
                </a:lnTo>
                <a:lnTo>
                  <a:pt x="2169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562625" y="745093"/>
            <a:ext cx="956814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90">
              <a:lnSpc>
                <a:spcPct val="100000"/>
              </a:lnSpc>
            </a:pPr>
            <a:r>
              <a:rPr lang="ru-RU" spc="-105" dirty="0" smtClean="0">
                <a:latin typeface="Calibri" panose="020F0502020204030204" pitchFamily="34" charset="0"/>
              </a:rPr>
              <a:t>КОНКУРЕНТНЫЕ ПРЕИМУЩЕСТВА</a:t>
            </a:r>
            <a:endParaRPr spc="185" dirty="0">
              <a:latin typeface="Calibri" panose="020F0502020204030204" pitchFamily="34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84492" y="1190624"/>
            <a:ext cx="6591008" cy="45719"/>
          </a:xfrm>
          <a:custGeom>
            <a:avLst/>
            <a:gdLst/>
            <a:ahLst/>
            <a:cxnLst/>
            <a:rect l="l" t="t" r="r" b="b"/>
            <a:pathLst>
              <a:path w="5448300">
                <a:moveTo>
                  <a:pt x="5448007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72BC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842792" y="6950567"/>
            <a:ext cx="2387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370"/>
              </a:lnSpc>
            </a:pPr>
            <a:fld id="{81D60167-4931-47E6-BA6A-407CBD079E47}" type="slidenum">
              <a:rPr sz="2400" spc="240" dirty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9</a:t>
            </a:fld>
            <a:endParaRPr sz="2400" dirty="0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7248" y="1343025"/>
            <a:ext cx="668210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spc="25" dirty="0" smtClean="0">
                <a:solidFill>
                  <a:srgbClr val="0072BC"/>
                </a:solidFill>
                <a:latin typeface="Calibri" panose="020F0502020204030204" pitchFamily="34" charset="0"/>
                <a:cs typeface="Cambria"/>
              </a:rPr>
              <a:t>1. Для производства модификатора УНИРЕМ используется только АПДДР </a:t>
            </a:r>
            <a:r>
              <a:rPr lang="ru-RU" sz="1700" b="1" spc="25" dirty="0">
                <a:solidFill>
                  <a:srgbClr val="0072BC"/>
                </a:solidFill>
                <a:latin typeface="Calibri" panose="020F0502020204030204" pitchFamily="34" charset="0"/>
                <a:cs typeface="Cambria"/>
              </a:rPr>
              <a:t>(</a:t>
            </a:r>
            <a:r>
              <a:rPr lang="ru-RU" sz="1700" b="1" spc="25" dirty="0" smtClean="0">
                <a:solidFill>
                  <a:srgbClr val="0072BC"/>
                </a:solidFill>
                <a:latin typeface="Calibri" panose="020F0502020204030204" pitchFamily="34" charset="0"/>
                <a:cs typeface="Cambria"/>
              </a:rPr>
              <a:t>активный порошок </a:t>
            </a:r>
            <a:r>
              <a:rPr lang="ru-RU" sz="1700" b="1" spc="25" dirty="0">
                <a:solidFill>
                  <a:srgbClr val="0072BC"/>
                </a:solidFill>
                <a:latin typeface="Calibri" panose="020F0502020204030204" pitchFamily="34" charset="0"/>
                <a:cs typeface="Cambria"/>
              </a:rPr>
              <a:t>дискретно девулканизированной </a:t>
            </a:r>
            <a:r>
              <a:rPr lang="ru-RU" sz="1700" b="1" spc="25" dirty="0" smtClean="0">
                <a:solidFill>
                  <a:srgbClr val="0072BC"/>
                </a:solidFill>
                <a:latin typeface="Calibri" panose="020F0502020204030204" pitchFamily="34" charset="0"/>
                <a:cs typeface="Cambria"/>
              </a:rPr>
              <a:t>резины) </a:t>
            </a:r>
            <a:r>
              <a:rPr lang="ru-RU" sz="1700" spc="25" dirty="0" smtClean="0">
                <a:latin typeface="Calibri" panose="020F0502020204030204" pitchFamily="34" charset="0"/>
                <a:cs typeface="Cambria"/>
              </a:rPr>
              <a:t>В соответствии с требованиями ГОСТ Р 55419-2013, для производства модификатора необходимо применять АПДДР. Обычный резиновый порошок, полученный на ножевых дробилках или вальцах, не подходит для производства качественного модификатора. ООО «НТС» активирует резиновый порошок, путем переработки на </a:t>
            </a:r>
            <a:r>
              <a:rPr lang="ru-RU" sz="1700" spc="25" dirty="0" err="1" smtClean="0">
                <a:latin typeface="Calibri" panose="020F0502020204030204" pitchFamily="34" charset="0"/>
                <a:cs typeface="Cambria"/>
              </a:rPr>
              <a:t>диспергаторах</a:t>
            </a:r>
            <a:r>
              <a:rPr lang="ru-RU" sz="1700" spc="25" dirty="0" smtClean="0">
                <a:latin typeface="Calibri" panose="020F0502020204030204" pitchFamily="34" charset="0"/>
                <a:cs typeface="Cambria"/>
              </a:rPr>
              <a:t> в собственном производстве.</a:t>
            </a: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00" y="3787132"/>
            <a:ext cx="2751907" cy="251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3789808"/>
            <a:ext cx="2775520" cy="251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767174" y="6358674"/>
            <a:ext cx="309537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spc="25" dirty="0" smtClean="0">
                <a:solidFill>
                  <a:srgbClr val="0072BC"/>
                </a:solidFill>
                <a:latin typeface="Calibri" panose="020F0502020204030204" pitchFamily="34" charset="0"/>
                <a:cs typeface="Cambria"/>
              </a:rPr>
              <a:t>Исходное сырье – резиновый порошок фракции 0,63 мм.</a:t>
            </a:r>
            <a:endParaRPr lang="ru-RU" sz="1700" spc="25" dirty="0" smtClean="0">
              <a:latin typeface="Calibri" panose="020F0502020204030204" pitchFamily="34" charset="0"/>
              <a:cs typeface="Cambria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440734" y="6489478"/>
            <a:ext cx="227783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spc="25" dirty="0" smtClean="0">
                <a:solidFill>
                  <a:srgbClr val="0072BC"/>
                </a:solidFill>
                <a:latin typeface="Calibri" panose="020F0502020204030204" pitchFamily="34" charset="0"/>
                <a:cs typeface="Cambria"/>
              </a:rPr>
              <a:t>АПДДР</a:t>
            </a:r>
            <a:endParaRPr lang="ru-RU" sz="1700" spc="25" dirty="0" smtClean="0">
              <a:latin typeface="Calibri" panose="020F0502020204030204" pitchFamily="34" charset="0"/>
              <a:cs typeface="Cambri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86033" y="3426179"/>
            <a:ext cx="2456234" cy="75405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alpha val="5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НОВЫЕ </a:t>
            </a:r>
            <a:r>
              <a:rPr lang="ru-RU" sz="1900" dirty="0" smtClean="0">
                <a:solidFill>
                  <a:schemeClr val="bg1"/>
                </a:solidFill>
              </a:rPr>
              <a:t>ТЕХНОЛОГИИ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СТРОИТЕЛЬСТВА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79" y="2181225"/>
            <a:ext cx="2133385" cy="1237267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5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807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2672</TotalTime>
  <Words>1643</Words>
  <Application>Microsoft Office PowerPoint</Application>
  <PresentationFormat>Произвольный</PresentationFormat>
  <Paragraphs>265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Презентация PowerPoint</vt:lpstr>
      <vt:lpstr>О КОМПАНИИ</vt:lpstr>
      <vt:lpstr>ИСТОРИЯ КОМПАНИИ</vt:lpstr>
      <vt:lpstr>МОДИФИКАТОР УНИРЕМ</vt:lpstr>
      <vt:lpstr>МОДИФИКАТОР УНИРЕМ ПРОДЛЕВАЕТ СРОК СЛУЖБЫ ДОРОЖНОГО ПОКРЫТИЯ</vt:lpstr>
      <vt:lpstr>НОРМАТИВНО-РАЗРЕШИТЕЛЬНАЯ ДОКУМЕНТАЦИЯ</vt:lpstr>
      <vt:lpstr>НОРМАТИВНО-РАЗРЕШИТЕЛЬНАЯ ДОКУМЕНТАЦИЯ</vt:lpstr>
      <vt:lpstr>СОВРЕМЕННЫЕ ТРЕБОВАНИЯ К ДОРОГАМ</vt:lpstr>
      <vt:lpstr>КОНКУРЕНТНЫЕ ПРЕИМУЩЕСТВА</vt:lpstr>
      <vt:lpstr>КОНКУРЕНТНЫЕ ПРЕИМУЩЕСТВА</vt:lpstr>
      <vt:lpstr>КОНКУРЕНТНЫЕ ПРЕИМУЩЕСТВА</vt:lpstr>
      <vt:lpstr>КОНКУРЕНТНЫЕ ПРЕИМУЩЕСТВА</vt:lpstr>
      <vt:lpstr>КОНКУРЕНТНЫЕ ПРЕИМУЩЕСТВА</vt:lpstr>
      <vt:lpstr>Презентация PowerPoint</vt:lpstr>
      <vt:lpstr>ЗАВЕРШЕННЫЕ ОБЪЕКТЫ</vt:lpstr>
      <vt:lpstr> ТЕХНИКО-ЭКОНОМИЧЕСКОЕ ОБОСНОВАНИЕ</vt:lpstr>
      <vt:lpstr>СРАВНИТЕЛЬНЫЙ АНАЛИЗ ЦЕН, РУБ.</vt:lpstr>
      <vt:lpstr>УНИКАЛЬНОЕ КОММЕРЧЕСКОЕ ПРЕДЛОЖЕНИЕ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МОДИФИКАТОРА «УНИРЕМ»</dc:title>
  <dc:creator>Галина Давыдовна Гармай</dc:creator>
  <cp:lastModifiedBy>Олег Потапов</cp:lastModifiedBy>
  <cp:revision>130</cp:revision>
  <cp:lastPrinted>2017-02-03T09:03:54Z</cp:lastPrinted>
  <dcterms:created xsi:type="dcterms:W3CDTF">2015-09-21T16:38:48Z</dcterms:created>
  <dcterms:modified xsi:type="dcterms:W3CDTF">2017-11-17T05:13:07Z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2015-05-22T00:00:00Z</vt:filetime>
  </property>
  <property fmtid="{D5CDD505-2E9C-101B-9397-08002B2CF9AE}" pid="3" name="Creator">
    <vt:lpwstr>Adobe InDesign CS6 (Windows)</vt:lpwstr>
  </property>
  <property fmtid="{D5CDD505-2E9C-101B-9397-08002B2CF9AE}" pid="4" name="LastSaved">
    <vt:filetime>2015-09-21T00:00:00Z</vt:filetime>
  </property>
</Properties>
</file>