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4" r:id="rId2"/>
    <p:sldId id="285" r:id="rId3"/>
    <p:sldId id="304" r:id="rId4"/>
    <p:sldId id="287" r:id="rId5"/>
    <p:sldId id="295" r:id="rId6"/>
    <p:sldId id="294" r:id="rId7"/>
    <p:sldId id="289" r:id="rId8"/>
    <p:sldId id="296" r:id="rId9"/>
    <p:sldId id="297" r:id="rId10"/>
    <p:sldId id="298" r:id="rId11"/>
    <p:sldId id="299" r:id="rId12"/>
    <p:sldId id="302" r:id="rId13"/>
    <p:sldId id="300" r:id="rId14"/>
    <p:sldId id="301" r:id="rId15"/>
    <p:sldId id="303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739">
          <p15:clr>
            <a:srgbClr val="A4A3A4"/>
          </p15:clr>
        </p15:guide>
        <p15:guide id="4" pos="555">
          <p15:clr>
            <a:srgbClr val="A4A3A4"/>
          </p15:clr>
        </p15:guide>
        <p15:guide id="5" orient="horz" pos="2140">
          <p15:clr>
            <a:srgbClr val="A4A3A4"/>
          </p15:clr>
        </p15:guide>
        <p15:guide id="6" pos="2705">
          <p15:clr>
            <a:srgbClr val="A4A3A4"/>
          </p15:clr>
        </p15:guide>
        <p15:guide id="7" orient="horz" pos="210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itry Stebakov" initials="D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E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847" autoAdjust="0"/>
  </p:normalViewPr>
  <p:slideViewPr>
    <p:cSldViewPr snapToGrid="0" showGuides="1">
      <p:cViewPr varScale="1">
        <p:scale>
          <a:sx n="104" d="100"/>
          <a:sy n="104" d="100"/>
        </p:scale>
        <p:origin x="-1656" y="-90"/>
      </p:cViewPr>
      <p:guideLst>
        <p:guide orient="horz" pos="2160"/>
        <p:guide orient="horz" pos="739"/>
        <p:guide orient="horz" pos="2140"/>
        <p:guide orient="horz" pos="2105"/>
        <p:guide pos="2880"/>
        <p:guide pos="555"/>
        <p:guide pos="27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35441-2B14-4736-A281-ED2496413B8D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72322-9DBD-4A3A-B5EC-388EAB166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7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926120-337C-4B7A-A743-C3F8BD6E30AF}" type="slidenum">
              <a:rPr lang="ru-RU" altLang="ru-RU" smtClean="0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5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926120-337C-4B7A-A743-C3F8BD6E30AF}" type="slidenum">
              <a:rPr lang="ru-RU" altLang="ru-RU" smtClean="0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8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926120-337C-4B7A-A743-C3F8BD6E30AF}" type="slidenum">
              <a:rPr lang="ru-RU" altLang="ru-RU" smtClean="0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52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926120-337C-4B7A-A743-C3F8BD6E30AF}" type="slidenum">
              <a:rPr lang="ru-RU" altLang="ru-RU" smtClean="0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55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72322-9DBD-4A3A-B5EC-388EAB166DD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86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E3EB84-21C6-47BB-9411-E48A4D6372F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64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70EAA4-0CE8-4AED-9B59-177BBDC3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41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86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E3EB84-21C6-47BB-9411-E48A4D6372F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64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70EAA4-0CE8-4AED-9B59-177BBDC3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3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86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E3EB84-21C6-47BB-9411-E48A4D6372F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64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70EAA4-0CE8-4AED-9B59-177BBDC3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3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355310"/>
            <a:ext cx="8640618" cy="447674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54000" y="835309"/>
            <a:ext cx="8640618" cy="575021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129771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1" y="1981200"/>
            <a:ext cx="3815861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2339" y="1981200"/>
            <a:ext cx="3815861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242208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86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E3EB84-21C6-47BB-9411-E48A4D6372F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64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70EAA4-0CE8-4AED-9B59-177BBDC3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4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86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E3EB84-21C6-47BB-9411-E48A4D6372F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64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70EAA4-0CE8-4AED-9B59-177BBDC3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86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E3EB84-21C6-47BB-9411-E48A4D6372F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064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70EAA4-0CE8-4AED-9B59-177BBDC3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4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86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E3EB84-21C6-47BB-9411-E48A4D6372F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064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70EAA4-0CE8-4AED-9B59-177BBDC3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4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86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E3EB84-21C6-47BB-9411-E48A4D6372F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064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70EAA4-0CE8-4AED-9B59-177BBDC3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91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86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E3EB84-21C6-47BB-9411-E48A4D6372F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064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70EAA4-0CE8-4AED-9B59-177BBDC3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86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E3EB84-21C6-47BB-9411-E48A4D6372F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064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70EAA4-0CE8-4AED-9B59-177BBDC3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1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86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E3EB84-21C6-47BB-9411-E48A4D6372F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064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70EAA4-0CE8-4AED-9B59-177BBDC36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06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519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0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904" y="2288526"/>
            <a:ext cx="864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</a:rPr>
              <a:t>Информационно-профилактическая презентация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2688" y="2935224"/>
            <a:ext cx="7507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bg1"/>
                </a:solidFill>
              </a:rPr>
              <a:t>Безопасное лето</a:t>
            </a:r>
          </a:p>
        </p:txBody>
      </p:sp>
    </p:spTree>
    <p:extLst>
      <p:ext uri="{BB962C8B-B14F-4D97-AF65-F5344CB8AC3E}">
        <p14:creationId xmlns:p14="http://schemas.microsoft.com/office/powerpoint/2010/main" val="2814229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139FAA-195E-48A6-ABD5-B00EABD0D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46" y="492071"/>
            <a:ext cx="6133108" cy="969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BDE8C4-D5B6-45E5-B11E-4E49325BDFD3}"/>
              </a:ext>
            </a:extLst>
          </p:cNvPr>
          <p:cNvSpPr txBox="1"/>
          <p:nvPr/>
        </p:nvSpPr>
        <p:spPr>
          <a:xfrm>
            <a:off x="632609" y="1170660"/>
            <a:ext cx="7264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Если нет тротуаров, идите по обочине дороги, навстречу движения транспорта!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7A91E5-328B-41BB-BBDD-F9610DEF9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5" y="2133324"/>
            <a:ext cx="5514109" cy="355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8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4BC813-1351-4956-ADF0-F591D9866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82" y="519781"/>
            <a:ext cx="6133108" cy="969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426C41-2922-4AA3-B5EB-33DFBB064183}"/>
              </a:ext>
            </a:extLst>
          </p:cNvPr>
          <p:cNvSpPr txBox="1"/>
          <p:nvPr/>
        </p:nvSpPr>
        <p:spPr>
          <a:xfrm>
            <a:off x="789710" y="1219200"/>
            <a:ext cx="4917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 темное время суток обязательно </a:t>
            </a:r>
          </a:p>
          <a:p>
            <a:r>
              <a:rPr lang="ru-RU" sz="2400" b="1" dirty="0"/>
              <a:t>используйте светоотражатели!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F763FE0-3583-46FC-94A6-31E5324635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28855" r="12576" b="10000"/>
          <a:stretch/>
        </p:blipFill>
        <p:spPr>
          <a:xfrm>
            <a:off x="789710" y="2299855"/>
            <a:ext cx="7010400" cy="31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36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63C691-7073-4103-9B06-ED2889C45B64}"/>
              </a:ext>
            </a:extLst>
          </p:cNvPr>
          <p:cNvSpPr txBox="1"/>
          <p:nvPr/>
        </p:nvSpPr>
        <p:spPr>
          <a:xfrm>
            <a:off x="332509" y="623455"/>
            <a:ext cx="678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Правила катания на велосипеде: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8513B6-E2FB-4B1E-A4A2-0357AC2E19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8" r="19975" b="49324"/>
          <a:stretch/>
        </p:blipFill>
        <p:spPr>
          <a:xfrm>
            <a:off x="1468582" y="1311959"/>
            <a:ext cx="5264728" cy="423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игрушка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E6005399-9045-4B0B-96C0-7C9AE53AB8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" t="9377" r="934" b="9312"/>
          <a:stretch/>
        </p:blipFill>
        <p:spPr>
          <a:xfrm>
            <a:off x="2244436" y="1574402"/>
            <a:ext cx="3743791" cy="3162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998AF5-5068-4A47-AF98-6A0F42FB30D0}"/>
              </a:ext>
            </a:extLst>
          </p:cNvPr>
          <p:cNvSpPr txBox="1"/>
          <p:nvPr/>
        </p:nvSpPr>
        <p:spPr>
          <a:xfrm>
            <a:off x="180110" y="700982"/>
            <a:ext cx="703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Правила при катании на самокате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CAC7E9-9658-4185-9495-7631FBFE2AA7}"/>
              </a:ext>
            </a:extLst>
          </p:cNvPr>
          <p:cNvSpPr txBox="1"/>
          <p:nvPr/>
        </p:nvSpPr>
        <p:spPr>
          <a:xfrm>
            <a:off x="437949" y="4842448"/>
            <a:ext cx="7356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Не выезжайте на проезжую часть! </a:t>
            </a:r>
          </a:p>
          <a:p>
            <a:r>
              <a:rPr lang="ru-RU" sz="2400" b="1" dirty="0"/>
              <a:t>Используйте шлем, налокотники, наколенники  и светоотражатели.</a:t>
            </a:r>
          </a:p>
        </p:txBody>
      </p:sp>
    </p:spTree>
    <p:extLst>
      <p:ext uri="{BB962C8B-B14F-4D97-AF65-F5344CB8AC3E}">
        <p14:creationId xmlns:p14="http://schemas.microsoft.com/office/powerpoint/2010/main" val="79034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505DF1A-98E3-428B-A882-94D7CC97B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0" t="50000"/>
          <a:stretch/>
        </p:blipFill>
        <p:spPr>
          <a:xfrm>
            <a:off x="817419" y="1461654"/>
            <a:ext cx="2305496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D4D548-876E-4CB8-9127-AF94B77B191D}"/>
              </a:ext>
            </a:extLst>
          </p:cNvPr>
          <p:cNvSpPr txBox="1"/>
          <p:nvPr/>
        </p:nvSpPr>
        <p:spPr>
          <a:xfrm>
            <a:off x="166254" y="735955"/>
            <a:ext cx="689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Правила при катании на роликах: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5A3400-98E4-4185-BF2E-217CA4D560A8}"/>
              </a:ext>
            </a:extLst>
          </p:cNvPr>
          <p:cNvSpPr txBox="1"/>
          <p:nvPr/>
        </p:nvSpPr>
        <p:spPr>
          <a:xfrm>
            <a:off x="3435926" y="1382286"/>
            <a:ext cx="42256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используйте полный комплект защиты:</a:t>
            </a:r>
          </a:p>
          <a:p>
            <a:r>
              <a:rPr lang="ru-RU" sz="2000" b="1" dirty="0"/>
              <a:t>шлем, налокотники, наколенники;</a:t>
            </a:r>
          </a:p>
          <a:p>
            <a:endParaRPr lang="ru-RU" sz="2000" b="1" dirty="0"/>
          </a:p>
          <a:p>
            <a:pPr marL="285750" indent="-285750">
              <a:buFontTx/>
              <a:buChar char="-"/>
            </a:pPr>
            <a:r>
              <a:rPr lang="ru-RU" sz="2000" b="1" dirty="0"/>
              <a:t>плотно фиксируйте ролики на ноге;</a:t>
            </a:r>
          </a:p>
          <a:p>
            <a:pPr marL="285750" indent="-285750">
              <a:buFontTx/>
              <a:buChar char="-"/>
            </a:pPr>
            <a:endParaRPr lang="ru-RU" sz="2000" b="1" dirty="0"/>
          </a:p>
          <a:p>
            <a:pPr marL="285750" indent="-285750">
              <a:buFontTx/>
              <a:buChar char="-"/>
            </a:pPr>
            <a:r>
              <a:rPr lang="ru-RU" sz="2000" b="1" dirty="0"/>
              <a:t>катайтесь только в специально отведённых местах;</a:t>
            </a:r>
          </a:p>
          <a:p>
            <a:pPr marL="285750" indent="-285750">
              <a:buFontTx/>
              <a:buChar char="-"/>
            </a:pPr>
            <a:endParaRPr lang="ru-RU" sz="2000" b="1" dirty="0"/>
          </a:p>
          <a:p>
            <a:pPr marL="285750" indent="-285750">
              <a:buFontTx/>
              <a:buChar char="-"/>
            </a:pPr>
            <a:r>
              <a:rPr lang="ru-RU" sz="2000" b="1" dirty="0"/>
              <a:t>научитесь контролировать скорость и группироваться при падении.</a:t>
            </a:r>
          </a:p>
        </p:txBody>
      </p:sp>
    </p:spTree>
    <p:extLst>
      <p:ext uri="{BB962C8B-B14F-4D97-AF65-F5344CB8AC3E}">
        <p14:creationId xmlns:p14="http://schemas.microsoft.com/office/powerpoint/2010/main" val="184255472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E641FF-9A8A-45B2-A697-43732E695648}"/>
              </a:ext>
            </a:extLst>
          </p:cNvPr>
          <p:cNvSpPr txBox="1"/>
          <p:nvPr/>
        </p:nvSpPr>
        <p:spPr>
          <a:xfrm>
            <a:off x="512617" y="623455"/>
            <a:ext cx="6594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Вождение мопедов и электроскутеров разрешено только с 16 лет, при наличии Водительского Удостоверения!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98A1223-34A2-47C0-BB7B-BD8997F192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5255" r="5535" b="6164"/>
          <a:stretch/>
        </p:blipFill>
        <p:spPr>
          <a:xfrm>
            <a:off x="2272145" y="3089563"/>
            <a:ext cx="3602182" cy="26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8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0584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6799" y="715406"/>
            <a:ext cx="6126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5FE63A"/>
                </a:solidFill>
              </a:rPr>
              <a:t>Ура! Каникулы!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DDA1DD8-2014-4E2C-8C85-2B9D8378B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22" y="1731069"/>
            <a:ext cx="3796699" cy="379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0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51D37B-F9D8-4D4E-BB8A-5CD912DC15A4}"/>
              </a:ext>
            </a:extLst>
          </p:cNvPr>
          <p:cNvSpPr txBox="1"/>
          <p:nvPr/>
        </p:nvSpPr>
        <p:spPr>
          <a:xfrm>
            <a:off x="529142" y="880756"/>
            <a:ext cx="71108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Не забываем о соблюдении правил  дорожного движения!</a:t>
            </a:r>
          </a:p>
        </p:txBody>
      </p:sp>
      <p:pic>
        <p:nvPicPr>
          <p:cNvPr id="9" name="Рисунок 8" descr="Изображение выглядит как дерево, внешний, велосипед, еде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30388EA-047B-4674-B8A0-3C77F31F1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7" y="2109585"/>
            <a:ext cx="6353735" cy="320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8457" y="575635"/>
            <a:ext cx="589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Правила для пассажиров: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457" y="1116209"/>
            <a:ext cx="7505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Все пассажиры в автомобиле должны быть пристёгнуты ремнями безопасности!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96" y="2145667"/>
            <a:ext cx="1688898" cy="28985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77" y="2164614"/>
            <a:ext cx="1792805" cy="2860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8153031-C1C2-4EC4-ADE1-F21F2ED392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475" y="1965438"/>
            <a:ext cx="4167804" cy="37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5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31C428-7E70-43E9-B788-2F99E8A18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34" y="508974"/>
            <a:ext cx="6084335" cy="9632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551222-A430-4FF1-8622-E1B9492FE464}"/>
              </a:ext>
            </a:extLst>
          </p:cNvPr>
          <p:cNvSpPr txBox="1"/>
          <p:nvPr/>
        </p:nvSpPr>
        <p:spPr>
          <a:xfrm>
            <a:off x="761999" y="1241392"/>
            <a:ext cx="6303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Попросите водителя не выезжать на встречную полосу!</a:t>
            </a:r>
          </a:p>
        </p:txBody>
      </p:sp>
      <p:pic>
        <p:nvPicPr>
          <p:cNvPr id="8" name="Рисунок 7" descr="Изображение выглядит как текст, автомобиль, автобус&#10;&#10;Автоматически созданное описание">
            <a:extLst>
              <a:ext uri="{FF2B5EF4-FFF2-40B4-BE49-F238E27FC236}">
                <a16:creationId xmlns:a16="http://schemas.microsoft.com/office/drawing/2014/main" xmlns="" id="{702CD16F-1092-459B-B339-E55B832EF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5" y="2204643"/>
            <a:ext cx="5508486" cy="317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C1AD0F-3D18-4FAA-9EAE-F8F554D39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54" y="529755"/>
            <a:ext cx="5700254" cy="9632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E04A04B-1893-4F99-B812-43C148CAE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2" y="1800814"/>
            <a:ext cx="5172732" cy="38795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EB92D2-0B7D-458D-B1A3-7B49AAEC1D82}"/>
              </a:ext>
            </a:extLst>
          </p:cNvPr>
          <p:cNvSpPr txBox="1"/>
          <p:nvPr/>
        </p:nvSpPr>
        <p:spPr>
          <a:xfrm>
            <a:off x="572655" y="1177636"/>
            <a:ext cx="7075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Не высовывайтесь из окна транспорта!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043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E79FAE-8C43-42E7-8025-484D74A8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04" y="430459"/>
            <a:ext cx="5700254" cy="963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8C5366-729A-421A-99AF-0EA9D888427A}"/>
              </a:ext>
            </a:extLst>
          </p:cNvPr>
          <p:cNvSpPr txBox="1"/>
          <p:nvPr/>
        </p:nvSpPr>
        <p:spPr>
          <a:xfrm>
            <a:off x="706582" y="1162877"/>
            <a:ext cx="659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Не отвлекайте водителя во время движения!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A91B03B-B91B-4250-81F5-073B9F39E8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t="15556" r="3030" b="4243"/>
          <a:stretch/>
        </p:blipFill>
        <p:spPr>
          <a:xfrm>
            <a:off x="1745672" y="1884556"/>
            <a:ext cx="5201772" cy="376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2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F0F103-C98C-44CC-97F2-591587FAA0B2}"/>
              </a:ext>
            </a:extLst>
          </p:cNvPr>
          <p:cNvSpPr txBox="1"/>
          <p:nvPr/>
        </p:nvSpPr>
        <p:spPr>
          <a:xfrm>
            <a:off x="706582" y="594302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Правила для пешеходов:</a:t>
            </a:r>
          </a:p>
        </p:txBody>
      </p:sp>
      <p:pic>
        <p:nvPicPr>
          <p:cNvPr id="3" name="Рисунок 2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559F0B3-D9AF-498A-B076-7B26701D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1"/>
          <a:stretch/>
        </p:blipFill>
        <p:spPr>
          <a:xfrm>
            <a:off x="1773384" y="2056538"/>
            <a:ext cx="5126181" cy="3623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6BF818-D041-4BE9-9D98-E63AF3F22BD7}"/>
              </a:ext>
            </a:extLst>
          </p:cNvPr>
          <p:cNvSpPr txBox="1"/>
          <p:nvPr/>
        </p:nvSpPr>
        <p:spPr>
          <a:xfrm>
            <a:off x="706582" y="1177912"/>
            <a:ext cx="6317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Переходите улицу на разрешающий сигнал светофора для пешеходов.</a:t>
            </a:r>
          </a:p>
        </p:txBody>
      </p:sp>
    </p:spTree>
    <p:extLst>
      <p:ext uri="{BB962C8B-B14F-4D97-AF65-F5344CB8AC3E}">
        <p14:creationId xmlns:p14="http://schemas.microsoft.com/office/powerpoint/2010/main" val="19961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8B24C6-F490-4F8E-A2C1-3B6830D37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74" y="508974"/>
            <a:ext cx="6133108" cy="9632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730F61-244A-4189-8A92-F66776B3782D}"/>
              </a:ext>
            </a:extLst>
          </p:cNvPr>
          <p:cNvSpPr txBox="1"/>
          <p:nvPr/>
        </p:nvSpPr>
        <p:spPr>
          <a:xfrm>
            <a:off x="755073" y="1210615"/>
            <a:ext cx="530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Не играйте на дороге!</a:t>
            </a:r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AD2AAF8-3E8F-4818-91AB-EB75723CD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4444" r="6209" b="9496"/>
          <a:stretch/>
        </p:blipFill>
        <p:spPr>
          <a:xfrm>
            <a:off x="2909455" y="1838712"/>
            <a:ext cx="3151909" cy="39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976</TotalTime>
  <Words>173</Words>
  <Application>Microsoft Office PowerPoint</Application>
  <PresentationFormat>Экран (4:3)</PresentationFormat>
  <Paragraphs>34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Bakharev</dc:creator>
  <cp:lastModifiedBy>Анисимова</cp:lastModifiedBy>
  <cp:revision>90</cp:revision>
  <dcterms:created xsi:type="dcterms:W3CDTF">2017-01-14T12:09:48Z</dcterms:created>
  <dcterms:modified xsi:type="dcterms:W3CDTF">2021-05-28T10:46:45Z</dcterms:modified>
</cp:coreProperties>
</file>